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58" r:id="rId6"/>
    <p:sldId id="259" r:id="rId7"/>
    <p:sldId id="270" r:id="rId8"/>
    <p:sldId id="262" r:id="rId9"/>
    <p:sldId id="264" r:id="rId10"/>
    <p:sldId id="265" r:id="rId11"/>
    <p:sldId id="266" r:id="rId12"/>
    <p:sldId id="269"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9ABCAE-0DE5-4A08-8CB3-580262508AAE}">
          <p14:sldIdLst>
            <p14:sldId id="257"/>
            <p14:sldId id="258"/>
            <p14:sldId id="259"/>
            <p14:sldId id="270"/>
            <p14:sldId id="262"/>
            <p14:sldId id="264"/>
            <p14:sldId id="265"/>
            <p14:sldId id="266"/>
            <p14:sldId id="269"/>
            <p14:sldId id="271"/>
          </p14:sldIdLst>
        </p14:section>
      </p14:sectionLst>
    </p:ext>
    <p:ext uri="{EFAFB233-063F-42B5-8137-9DF3F51BA10A}">
      <p15:sldGuideLst xmlns:p15="http://schemas.microsoft.com/office/powerpoint/2012/main">
        <p15:guide id="1" orient="horz" pos="2205" userDrawn="1">
          <p15:clr>
            <a:srgbClr val="A4A3A4"/>
          </p15:clr>
        </p15:guide>
        <p15:guide id="2" pos="506" userDrawn="1">
          <p15:clr>
            <a:srgbClr val="A4A3A4"/>
          </p15:clr>
        </p15:guide>
        <p15:guide id="3" pos="2411" userDrawn="1">
          <p15:clr>
            <a:srgbClr val="A4A3A4"/>
          </p15:clr>
        </p15:guide>
        <p15:guide id="4" pos="710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 Phil" initials="SP" lastIdx="35" clrIdx="0">
    <p:extLst>
      <p:ext uri="{19B8F6BF-5375-455C-9EA6-DF929625EA0E}">
        <p15:presenceInfo xmlns:p15="http://schemas.microsoft.com/office/powerpoint/2012/main" userId="S-1-5-21-1937380958-2102339226-1848903544-55449" providerId="AD"/>
      </p:ext>
    </p:extLst>
  </p:cmAuthor>
  <p:cmAuthor id="2" name="Puri, Beena" initials="PB" lastIdx="47" clrIdx="1">
    <p:extLst>
      <p:ext uri="{19B8F6BF-5375-455C-9EA6-DF929625EA0E}">
        <p15:presenceInfo xmlns:p15="http://schemas.microsoft.com/office/powerpoint/2012/main" userId="S-1-5-21-1937380958-2102339226-1848903544-63482" providerId="AD"/>
      </p:ext>
    </p:extLst>
  </p:cmAuthor>
  <p:cmAuthor id="3" name="Jay Austin" initials="JA" lastIdx="1" clrIdx="2">
    <p:extLst>
      <p:ext uri="{19B8F6BF-5375-455C-9EA6-DF929625EA0E}">
        <p15:presenceInfo xmlns:p15="http://schemas.microsoft.com/office/powerpoint/2012/main" userId="dc96ff6310332010" providerId="Windows Live"/>
      </p:ext>
    </p:extLst>
  </p:cmAuthor>
  <p:cmAuthor id="4" name="James, Hayley" initials="JH" lastIdx="11" clrIdx="3">
    <p:extLst>
      <p:ext uri="{19B8F6BF-5375-455C-9EA6-DF929625EA0E}">
        <p15:presenceInfo xmlns:p15="http://schemas.microsoft.com/office/powerpoint/2012/main" userId="S::hayley.james@greatermanchester-ca.gov.uk::dc8f3d06-b7ea-4dd4-9f0f-64825f938f20" providerId="AD"/>
      </p:ext>
    </p:extLst>
  </p:cmAuthor>
  <p:cmAuthor id="5" name="Millward, Lauren" initials="ML" lastIdx="4" clrIdx="4">
    <p:extLst>
      <p:ext uri="{19B8F6BF-5375-455C-9EA6-DF929625EA0E}">
        <p15:presenceInfo xmlns:p15="http://schemas.microsoft.com/office/powerpoint/2012/main" userId="S-1-5-21-1937380958-2102339226-1848903544-63712" providerId="AD"/>
      </p:ext>
    </p:extLst>
  </p:cmAuthor>
  <p:cmAuthor id="6" name="Millward, Lauren" initials="ML [2]" lastIdx="3" clrIdx="5">
    <p:extLst>
      <p:ext uri="{19B8F6BF-5375-455C-9EA6-DF929625EA0E}">
        <p15:presenceInfo xmlns:p15="http://schemas.microsoft.com/office/powerpoint/2012/main" userId="S::Lauren.Millward@greatermanchester-ca.gov.uk::4ab8603d-fd39-4476-bfa1-904414e8bc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73B"/>
    <a:srgbClr val="AFB9B6"/>
    <a:srgbClr val="E22043"/>
    <a:srgbClr val="FFFFFF"/>
    <a:srgbClr val="703D75"/>
    <a:srgbClr val="7D3D71"/>
    <a:srgbClr val="953B6E"/>
    <a:srgbClr val="B13966"/>
    <a:srgbClr val="CE365F"/>
    <a:srgbClr val="CBC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432" y="52"/>
      </p:cViewPr>
      <p:guideLst>
        <p:guide orient="horz" pos="2205"/>
        <p:guide pos="506"/>
        <p:guide pos="2411"/>
        <p:guide pos="710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lla, Joseph" userId="7331215a-bbda-42f6-b60d-32b918989bb8" providerId="ADAL" clId="{8A110BEB-13E9-4516-A6F7-C11B98A9C051}"/>
    <pc:docChg chg="undo custSel modSld">
      <pc:chgData name="Crolla, Joseph" userId="7331215a-bbda-42f6-b60d-32b918989bb8" providerId="ADAL" clId="{8A110BEB-13E9-4516-A6F7-C11B98A9C051}" dt="2021-02-11T11:01:27.503" v="381" actId="962"/>
      <pc:docMkLst>
        <pc:docMk/>
      </pc:docMkLst>
      <pc:sldChg chg="modSp mod">
        <pc:chgData name="Crolla, Joseph" userId="7331215a-bbda-42f6-b60d-32b918989bb8" providerId="ADAL" clId="{8A110BEB-13E9-4516-A6F7-C11B98A9C051}" dt="2021-02-11T09:52:16.340" v="29" actId="2711"/>
        <pc:sldMkLst>
          <pc:docMk/>
          <pc:sldMk cId="3197906408" sldId="257"/>
        </pc:sldMkLst>
        <pc:spChg chg="mod">
          <ac:chgData name="Crolla, Joseph" userId="7331215a-bbda-42f6-b60d-32b918989bb8" providerId="ADAL" clId="{8A110BEB-13E9-4516-A6F7-C11B98A9C051}" dt="2021-02-11T09:52:12.798" v="28" actId="2711"/>
          <ac:spMkLst>
            <pc:docMk/>
            <pc:sldMk cId="3197906408" sldId="257"/>
            <ac:spMk id="3" creationId="{C82A9871-BEBD-4E50-B37C-0173D798D313}"/>
          </ac:spMkLst>
        </pc:spChg>
        <pc:spChg chg="mod">
          <ac:chgData name="Crolla, Joseph" userId="7331215a-bbda-42f6-b60d-32b918989bb8" providerId="ADAL" clId="{8A110BEB-13E9-4516-A6F7-C11B98A9C051}" dt="2021-02-11T09:52:16.340" v="29" actId="2711"/>
          <ac:spMkLst>
            <pc:docMk/>
            <pc:sldMk cId="3197906408" sldId="257"/>
            <ac:spMk id="4" creationId="{4DD55F98-638B-458E-A8F1-1A4215328FF5}"/>
          </ac:spMkLst>
        </pc:spChg>
      </pc:sldChg>
      <pc:sldChg chg="modSp mod">
        <pc:chgData name="Crolla, Joseph" userId="7331215a-bbda-42f6-b60d-32b918989bb8" providerId="ADAL" clId="{8A110BEB-13E9-4516-A6F7-C11B98A9C051}" dt="2021-02-11T09:52:07.756" v="27" actId="2711"/>
        <pc:sldMkLst>
          <pc:docMk/>
          <pc:sldMk cId="2657140527" sldId="258"/>
        </pc:sldMkLst>
        <pc:spChg chg="mod">
          <ac:chgData name="Crolla, Joseph" userId="7331215a-bbda-42f6-b60d-32b918989bb8" providerId="ADAL" clId="{8A110BEB-13E9-4516-A6F7-C11B98A9C051}" dt="2021-02-11T09:52:07.756" v="27" actId="2711"/>
          <ac:spMkLst>
            <pc:docMk/>
            <pc:sldMk cId="2657140527" sldId="258"/>
            <ac:spMk id="6" creationId="{2030D3E9-0ED5-4B81-87B1-4E41D0E576F4}"/>
          </ac:spMkLst>
        </pc:spChg>
      </pc:sldChg>
      <pc:sldChg chg="modSp mod">
        <pc:chgData name="Crolla, Joseph" userId="7331215a-bbda-42f6-b60d-32b918989bb8" providerId="ADAL" clId="{8A110BEB-13E9-4516-A6F7-C11B98A9C051}" dt="2021-02-11T09:52:03.505" v="26" actId="2711"/>
        <pc:sldMkLst>
          <pc:docMk/>
          <pc:sldMk cId="2123445449" sldId="259"/>
        </pc:sldMkLst>
        <pc:spChg chg="mod">
          <ac:chgData name="Crolla, Joseph" userId="7331215a-bbda-42f6-b60d-32b918989bb8" providerId="ADAL" clId="{8A110BEB-13E9-4516-A6F7-C11B98A9C051}" dt="2021-02-11T09:52:03.505" v="26" actId="2711"/>
          <ac:spMkLst>
            <pc:docMk/>
            <pc:sldMk cId="2123445449" sldId="259"/>
            <ac:spMk id="3" creationId="{DE2C0661-F02C-44D7-B47E-2A4093ADA5D2}"/>
          </ac:spMkLst>
        </pc:spChg>
      </pc:sldChg>
      <pc:sldChg chg="addSp delSp modSp mod">
        <pc:chgData name="Crolla, Joseph" userId="7331215a-bbda-42f6-b60d-32b918989bb8" providerId="ADAL" clId="{8A110BEB-13E9-4516-A6F7-C11B98A9C051}" dt="2021-02-11T11:00:37.742" v="297" actId="962"/>
        <pc:sldMkLst>
          <pc:docMk/>
          <pc:sldMk cId="2345525748" sldId="262"/>
        </pc:sldMkLst>
        <pc:spChg chg="mod">
          <ac:chgData name="Crolla, Joseph" userId="7331215a-bbda-42f6-b60d-32b918989bb8" providerId="ADAL" clId="{8A110BEB-13E9-4516-A6F7-C11B98A9C051}" dt="2021-02-11T09:51:56.256" v="25" actId="2711"/>
          <ac:spMkLst>
            <pc:docMk/>
            <pc:sldMk cId="2345525748" sldId="262"/>
            <ac:spMk id="6" creationId="{D9D84EBF-E94B-4175-A4F0-1185A54753E6}"/>
          </ac:spMkLst>
        </pc:spChg>
        <pc:picChg chg="del">
          <ac:chgData name="Crolla, Joseph" userId="7331215a-bbda-42f6-b60d-32b918989bb8" providerId="ADAL" clId="{8A110BEB-13E9-4516-A6F7-C11B98A9C051}" dt="2021-02-11T09:58:44.717" v="36" actId="478"/>
          <ac:picMkLst>
            <pc:docMk/>
            <pc:sldMk cId="2345525748" sldId="262"/>
            <ac:picMk id="10" creationId="{4D174555-E262-4F5F-BD77-8440D44B29B5}"/>
          </ac:picMkLst>
        </pc:picChg>
        <pc:picChg chg="add del mod">
          <ac:chgData name="Crolla, Joseph" userId="7331215a-bbda-42f6-b60d-32b918989bb8" providerId="ADAL" clId="{8A110BEB-13E9-4516-A6F7-C11B98A9C051}" dt="2021-02-11T09:59:03.556" v="40" actId="21"/>
          <ac:picMkLst>
            <pc:docMk/>
            <pc:sldMk cId="2345525748" sldId="262"/>
            <ac:picMk id="2050" creationId="{67317F2F-F49D-4A22-BEFE-6164D04B4222}"/>
          </ac:picMkLst>
        </pc:picChg>
        <pc:picChg chg="add mod">
          <ac:chgData name="Crolla, Joseph" userId="7331215a-bbda-42f6-b60d-32b918989bb8" providerId="ADAL" clId="{8A110BEB-13E9-4516-A6F7-C11B98A9C051}" dt="2021-02-11T11:00:37.742" v="297" actId="962"/>
          <ac:picMkLst>
            <pc:docMk/>
            <pc:sldMk cId="2345525748" sldId="262"/>
            <ac:picMk id="2052" creationId="{48D4D67F-6ADE-4BE6-8FF0-E0B247444366}"/>
          </ac:picMkLst>
        </pc:picChg>
      </pc:sldChg>
      <pc:sldChg chg="modSp mod">
        <pc:chgData name="Crolla, Joseph" userId="7331215a-bbda-42f6-b60d-32b918989bb8" providerId="ADAL" clId="{8A110BEB-13E9-4516-A6F7-C11B98A9C051}" dt="2021-02-11T09:51:49.600" v="24" actId="2711"/>
        <pc:sldMkLst>
          <pc:docMk/>
          <pc:sldMk cId="3348547957" sldId="264"/>
        </pc:sldMkLst>
        <pc:spChg chg="mod">
          <ac:chgData name="Crolla, Joseph" userId="7331215a-bbda-42f6-b60d-32b918989bb8" providerId="ADAL" clId="{8A110BEB-13E9-4516-A6F7-C11B98A9C051}" dt="2021-02-11T09:51:49.600" v="24" actId="2711"/>
          <ac:spMkLst>
            <pc:docMk/>
            <pc:sldMk cId="3348547957" sldId="264"/>
            <ac:spMk id="3" creationId="{DE2C0661-F02C-44D7-B47E-2A4093ADA5D2}"/>
          </ac:spMkLst>
        </pc:spChg>
      </pc:sldChg>
      <pc:sldChg chg="addSp delSp modSp mod">
        <pc:chgData name="Crolla, Joseph" userId="7331215a-bbda-42f6-b60d-32b918989bb8" providerId="ADAL" clId="{8A110BEB-13E9-4516-A6F7-C11B98A9C051}" dt="2021-02-11T11:01:27.503" v="381" actId="962"/>
        <pc:sldMkLst>
          <pc:docMk/>
          <pc:sldMk cId="4221678140" sldId="265"/>
        </pc:sldMkLst>
        <pc:spChg chg="mod">
          <ac:chgData name="Crolla, Joseph" userId="7331215a-bbda-42f6-b60d-32b918989bb8" providerId="ADAL" clId="{8A110BEB-13E9-4516-A6F7-C11B98A9C051}" dt="2021-02-11T09:51:45.621" v="23" actId="2711"/>
          <ac:spMkLst>
            <pc:docMk/>
            <pc:sldMk cId="4221678140" sldId="265"/>
            <ac:spMk id="5" creationId="{4393C83E-9025-4392-BF52-9B6DEEB1C406}"/>
          </ac:spMkLst>
        </pc:spChg>
        <pc:spChg chg="mod">
          <ac:chgData name="Crolla, Joseph" userId="7331215a-bbda-42f6-b60d-32b918989bb8" providerId="ADAL" clId="{8A110BEB-13E9-4516-A6F7-C11B98A9C051}" dt="2021-02-11T09:51:42.979" v="22" actId="2711"/>
          <ac:spMkLst>
            <pc:docMk/>
            <pc:sldMk cId="4221678140" sldId="265"/>
            <ac:spMk id="6" creationId="{2030D3E9-0ED5-4B81-87B1-4E41D0E576F4}"/>
          </ac:spMkLst>
        </pc:spChg>
        <pc:picChg chg="del">
          <ac:chgData name="Crolla, Joseph" userId="7331215a-bbda-42f6-b60d-32b918989bb8" providerId="ADAL" clId="{8A110BEB-13E9-4516-A6F7-C11B98A9C051}" dt="2021-02-11T09:53:36.069" v="31" actId="478"/>
          <ac:picMkLst>
            <pc:docMk/>
            <pc:sldMk cId="4221678140" sldId="265"/>
            <ac:picMk id="4" creationId="{76E6B0BD-B712-44B1-9C82-9E561D5438D2}"/>
          </ac:picMkLst>
        </pc:picChg>
        <pc:picChg chg="add del mod">
          <ac:chgData name="Crolla, Joseph" userId="7331215a-bbda-42f6-b60d-32b918989bb8" providerId="ADAL" clId="{8A110BEB-13E9-4516-A6F7-C11B98A9C051}" dt="2021-02-11T09:54:56.732" v="33" actId="478"/>
          <ac:picMkLst>
            <pc:docMk/>
            <pc:sldMk cId="4221678140" sldId="265"/>
            <ac:picMk id="1026" creationId="{5C9223CA-508C-4EA3-82EB-EE6BC04BF5B6}"/>
          </ac:picMkLst>
        </pc:picChg>
        <pc:picChg chg="add mod">
          <ac:chgData name="Crolla, Joseph" userId="7331215a-bbda-42f6-b60d-32b918989bb8" providerId="ADAL" clId="{8A110BEB-13E9-4516-A6F7-C11B98A9C051}" dt="2021-02-11T11:01:27.503" v="381" actId="962"/>
          <ac:picMkLst>
            <pc:docMk/>
            <pc:sldMk cId="4221678140" sldId="265"/>
            <ac:picMk id="1028" creationId="{1FF89B1C-6CE7-4263-9E09-A2A460A2147A}"/>
          </ac:picMkLst>
        </pc:picChg>
      </pc:sldChg>
      <pc:sldChg chg="modSp mod">
        <pc:chgData name="Crolla, Joseph" userId="7331215a-bbda-42f6-b60d-32b918989bb8" providerId="ADAL" clId="{8A110BEB-13E9-4516-A6F7-C11B98A9C051}" dt="2021-02-11T10:03:05.173" v="100" actId="113"/>
        <pc:sldMkLst>
          <pc:docMk/>
          <pc:sldMk cId="1921829688" sldId="266"/>
        </pc:sldMkLst>
        <pc:spChg chg="mod">
          <ac:chgData name="Crolla, Joseph" userId="7331215a-bbda-42f6-b60d-32b918989bb8" providerId="ADAL" clId="{8A110BEB-13E9-4516-A6F7-C11B98A9C051}" dt="2021-02-11T10:03:05.173" v="100" actId="113"/>
          <ac:spMkLst>
            <pc:docMk/>
            <pc:sldMk cId="1921829688" sldId="266"/>
            <ac:spMk id="3" creationId="{796DCC18-F29D-428E-8625-7E21AD994F57}"/>
          </ac:spMkLst>
        </pc:spChg>
      </pc:sldChg>
      <pc:sldChg chg="modSp mod">
        <pc:chgData name="Crolla, Joseph" userId="7331215a-bbda-42f6-b60d-32b918989bb8" providerId="ADAL" clId="{8A110BEB-13E9-4516-A6F7-C11B98A9C051}" dt="2021-02-11T09:51:37.128" v="21" actId="6549"/>
        <pc:sldMkLst>
          <pc:docMk/>
          <pc:sldMk cId="4013514318" sldId="269"/>
        </pc:sldMkLst>
        <pc:spChg chg="mod">
          <ac:chgData name="Crolla, Joseph" userId="7331215a-bbda-42f6-b60d-32b918989bb8" providerId="ADAL" clId="{8A110BEB-13E9-4516-A6F7-C11B98A9C051}" dt="2021-02-11T09:51:37.128" v="21" actId="6549"/>
          <ac:spMkLst>
            <pc:docMk/>
            <pc:sldMk cId="4013514318" sldId="269"/>
            <ac:spMk id="3" creationId="{796DCC18-F29D-428E-8625-7E21AD994F57}"/>
          </ac:spMkLst>
        </pc:spChg>
      </pc:sldChg>
      <pc:sldChg chg="addSp delSp modSp mod">
        <pc:chgData name="Crolla, Joseph" userId="7331215a-bbda-42f6-b60d-32b918989bb8" providerId="ADAL" clId="{8A110BEB-13E9-4516-A6F7-C11B98A9C051}" dt="2021-02-11T11:00:24.983" v="279" actId="962"/>
        <pc:sldMkLst>
          <pc:docMk/>
          <pc:sldMk cId="4030800233" sldId="270"/>
        </pc:sldMkLst>
        <pc:spChg chg="mod">
          <ac:chgData name="Crolla, Joseph" userId="7331215a-bbda-42f6-b60d-32b918989bb8" providerId="ADAL" clId="{8A110BEB-13E9-4516-A6F7-C11B98A9C051}" dt="2021-02-11T10:03:31.823" v="101" actId="2711"/>
          <ac:spMkLst>
            <pc:docMk/>
            <pc:sldMk cId="4030800233" sldId="270"/>
            <ac:spMk id="3" creationId="{DE2C0661-F02C-44D7-B47E-2A4093ADA5D2}"/>
          </ac:spMkLst>
        </pc:spChg>
        <pc:grpChg chg="del">
          <ac:chgData name="Crolla, Joseph" userId="7331215a-bbda-42f6-b60d-32b918989bb8" providerId="ADAL" clId="{8A110BEB-13E9-4516-A6F7-C11B98A9C051}" dt="2021-02-11T09:59:05.781" v="41" actId="478"/>
          <ac:grpSpMkLst>
            <pc:docMk/>
            <pc:sldMk cId="4030800233" sldId="270"/>
            <ac:grpSpMk id="4" creationId="{6513C914-A5C3-4EB1-ABB9-537D9ABF37FB}"/>
          </ac:grpSpMkLst>
        </pc:grpChg>
        <pc:picChg chg="add mod">
          <ac:chgData name="Crolla, Joseph" userId="7331215a-bbda-42f6-b60d-32b918989bb8" providerId="ADAL" clId="{8A110BEB-13E9-4516-A6F7-C11B98A9C051}" dt="2021-02-11T11:00:24.983" v="279" actId="962"/>
          <ac:picMkLst>
            <pc:docMk/>
            <pc:sldMk cId="4030800233" sldId="270"/>
            <ac:picMk id="8" creationId="{A725D37F-ACBB-4D62-A620-708995132365}"/>
          </ac:picMkLst>
        </pc:picChg>
      </pc:sldChg>
      <pc:sldChg chg="modSp mod">
        <pc:chgData name="Crolla, Joseph" userId="7331215a-bbda-42f6-b60d-32b918989bb8" providerId="ADAL" clId="{8A110BEB-13E9-4516-A6F7-C11B98A9C051}" dt="2021-02-11T09:51:24.030" v="16" actId="2711"/>
        <pc:sldMkLst>
          <pc:docMk/>
          <pc:sldMk cId="2127354482" sldId="271"/>
        </pc:sldMkLst>
        <pc:spChg chg="mod">
          <ac:chgData name="Crolla, Joseph" userId="7331215a-bbda-42f6-b60d-32b918989bb8" providerId="ADAL" clId="{8A110BEB-13E9-4516-A6F7-C11B98A9C051}" dt="2021-02-11T09:51:24.030" v="16" actId="2711"/>
          <ac:spMkLst>
            <pc:docMk/>
            <pc:sldMk cId="2127354482" sldId="271"/>
            <ac:spMk id="3" creationId="{796DCC18-F29D-428E-8625-7E21AD994F57}"/>
          </ac:spMkLst>
        </pc:spChg>
      </pc:sldChg>
    </pc:docChg>
  </pc:docChgLst>
  <pc:docChgLst>
    <pc:chgData name="Crolla, Joseph" userId="7331215a-bbda-42f6-b60d-32b918989bb8" providerId="ADAL" clId="{9B3A67B0-188D-4C27-BC13-808D7C7A9745}"/>
    <pc:docChg chg="undo custSel addSld delSld modSld modMainMaster modSection">
      <pc:chgData name="Crolla, Joseph" userId="7331215a-bbda-42f6-b60d-32b918989bb8" providerId="ADAL" clId="{9B3A67B0-188D-4C27-BC13-808D7C7A9745}" dt="2021-01-15T15:04:58.886" v="8292"/>
      <pc:docMkLst>
        <pc:docMk/>
      </pc:docMkLst>
      <pc:sldChg chg="addSp modSp mod setBg">
        <pc:chgData name="Crolla, Joseph" userId="7331215a-bbda-42f6-b60d-32b918989bb8" providerId="ADAL" clId="{9B3A67B0-188D-4C27-BC13-808D7C7A9745}" dt="2021-01-15T15:04:58.886" v="8292"/>
        <pc:sldMkLst>
          <pc:docMk/>
          <pc:sldMk cId="3197906408" sldId="257"/>
        </pc:sldMkLst>
        <pc:spChg chg="mod">
          <ac:chgData name="Crolla, Joseph" userId="7331215a-bbda-42f6-b60d-32b918989bb8" providerId="ADAL" clId="{9B3A67B0-188D-4C27-BC13-808D7C7A9745}" dt="2021-01-08T15:53:27.768" v="8272" actId="1076"/>
          <ac:spMkLst>
            <pc:docMk/>
            <pc:sldMk cId="3197906408" sldId="257"/>
            <ac:spMk id="3" creationId="{C82A9871-BEBD-4E50-B37C-0173D798D313}"/>
          </ac:spMkLst>
        </pc:spChg>
        <pc:spChg chg="mod">
          <ac:chgData name="Crolla, Joseph" userId="7331215a-bbda-42f6-b60d-32b918989bb8" providerId="ADAL" clId="{9B3A67B0-188D-4C27-BC13-808D7C7A9745}" dt="2021-01-08T15:53:44.294" v="8276" actId="14100"/>
          <ac:spMkLst>
            <pc:docMk/>
            <pc:sldMk cId="3197906408" sldId="257"/>
            <ac:spMk id="4" creationId="{4DD55F98-638B-458E-A8F1-1A4215328FF5}"/>
          </ac:spMkLst>
        </pc:spChg>
        <pc:picChg chg="add mod">
          <ac:chgData name="Crolla, Joseph" userId="7331215a-bbda-42f6-b60d-32b918989bb8" providerId="ADAL" clId="{9B3A67B0-188D-4C27-BC13-808D7C7A9745}" dt="2021-01-07T11:29:06.324" v="2616" actId="14100"/>
          <ac:picMkLst>
            <pc:docMk/>
            <pc:sldMk cId="3197906408" sldId="257"/>
            <ac:picMk id="2" creationId="{3B8C9F65-70C6-4082-B301-5EF80CFA172A}"/>
          </ac:picMkLst>
        </pc:picChg>
        <pc:picChg chg="add mod">
          <ac:chgData name="Crolla, Joseph" userId="7331215a-bbda-42f6-b60d-32b918989bb8" providerId="ADAL" clId="{9B3A67B0-188D-4C27-BC13-808D7C7A9745}" dt="2021-01-08T10:22:07.299" v="3257" actId="1076"/>
          <ac:picMkLst>
            <pc:docMk/>
            <pc:sldMk cId="3197906408" sldId="257"/>
            <ac:picMk id="5" creationId="{02FAE2D6-5264-4633-9083-060E356ECE26}"/>
          </ac:picMkLst>
        </pc:picChg>
        <pc:picChg chg="add mod">
          <ac:chgData name="Crolla, Joseph" userId="7331215a-bbda-42f6-b60d-32b918989bb8" providerId="ADAL" clId="{9B3A67B0-188D-4C27-BC13-808D7C7A9745}" dt="2021-01-08T10:21:59.265" v="3256" actId="14100"/>
          <ac:picMkLst>
            <pc:docMk/>
            <pc:sldMk cId="3197906408" sldId="257"/>
            <ac:picMk id="1026" creationId="{75EC153F-AABA-4651-824E-260F32CABC22}"/>
          </ac:picMkLst>
        </pc:picChg>
      </pc:sldChg>
      <pc:sldChg chg="modSp mod setBg">
        <pc:chgData name="Crolla, Joseph" userId="7331215a-bbda-42f6-b60d-32b918989bb8" providerId="ADAL" clId="{9B3A67B0-188D-4C27-BC13-808D7C7A9745}" dt="2021-01-15T15:04:53.483" v="8290"/>
        <pc:sldMkLst>
          <pc:docMk/>
          <pc:sldMk cId="2657140527" sldId="258"/>
        </pc:sldMkLst>
        <pc:spChg chg="mod">
          <ac:chgData name="Crolla, Joseph" userId="7331215a-bbda-42f6-b60d-32b918989bb8" providerId="ADAL" clId="{9B3A67B0-188D-4C27-BC13-808D7C7A9745}" dt="2021-01-08T11:52:53.714" v="5138" actId="1076"/>
          <ac:spMkLst>
            <pc:docMk/>
            <pc:sldMk cId="2657140527" sldId="258"/>
            <ac:spMk id="5" creationId="{4393C83E-9025-4392-BF52-9B6DEEB1C406}"/>
          </ac:spMkLst>
        </pc:spChg>
        <pc:spChg chg="mod">
          <ac:chgData name="Crolla, Joseph" userId="7331215a-bbda-42f6-b60d-32b918989bb8" providerId="ADAL" clId="{9B3A67B0-188D-4C27-BC13-808D7C7A9745}" dt="2021-01-08T11:52:56.709" v="5139" actId="1076"/>
          <ac:spMkLst>
            <pc:docMk/>
            <pc:sldMk cId="2657140527" sldId="258"/>
            <ac:spMk id="6" creationId="{2030D3E9-0ED5-4B81-87B1-4E41D0E576F4}"/>
          </ac:spMkLst>
        </pc:spChg>
        <pc:picChg chg="mod">
          <ac:chgData name="Crolla, Joseph" userId="7331215a-bbda-42f6-b60d-32b918989bb8" providerId="ADAL" clId="{9B3A67B0-188D-4C27-BC13-808D7C7A9745}" dt="2021-01-08T11:52:46.311" v="5137" actId="14100"/>
          <ac:picMkLst>
            <pc:docMk/>
            <pc:sldMk cId="2657140527" sldId="258"/>
            <ac:picMk id="10" creationId="{482519EF-13E1-4971-9E85-13E22C0DEA8F}"/>
          </ac:picMkLst>
        </pc:picChg>
      </pc:sldChg>
      <pc:sldChg chg="modSp mod">
        <pc:chgData name="Crolla, Joseph" userId="7331215a-bbda-42f6-b60d-32b918989bb8" providerId="ADAL" clId="{9B3A67B0-188D-4C27-BC13-808D7C7A9745}" dt="2021-01-08T13:42:21.458" v="6137" actId="1076"/>
        <pc:sldMkLst>
          <pc:docMk/>
          <pc:sldMk cId="2123445449" sldId="259"/>
        </pc:sldMkLst>
        <pc:spChg chg="mod">
          <ac:chgData name="Crolla, Joseph" userId="7331215a-bbda-42f6-b60d-32b918989bb8" providerId="ADAL" clId="{9B3A67B0-188D-4C27-BC13-808D7C7A9745}" dt="2021-01-08T13:42:21.458" v="6137" actId="1076"/>
          <ac:spMkLst>
            <pc:docMk/>
            <pc:sldMk cId="2123445449" sldId="259"/>
            <ac:spMk id="3" creationId="{DE2C0661-F02C-44D7-B47E-2A4093ADA5D2}"/>
          </ac:spMkLst>
        </pc:spChg>
      </pc:sldChg>
      <pc:sldChg chg="modSp del mod">
        <pc:chgData name="Crolla, Joseph" userId="7331215a-bbda-42f6-b60d-32b918989bb8" providerId="ADAL" clId="{9B3A67B0-188D-4C27-BC13-808D7C7A9745}" dt="2021-01-07T11:28:04.834" v="2608" actId="47"/>
        <pc:sldMkLst>
          <pc:docMk/>
          <pc:sldMk cId="3112752410" sldId="260"/>
        </pc:sldMkLst>
        <pc:grpChg chg="mod">
          <ac:chgData name="Crolla, Joseph" userId="7331215a-bbda-42f6-b60d-32b918989bb8" providerId="ADAL" clId="{9B3A67B0-188D-4C27-BC13-808D7C7A9745}" dt="2021-01-07T11:27:45.987" v="2603" actId="1076"/>
          <ac:grpSpMkLst>
            <pc:docMk/>
            <pc:sldMk cId="3112752410" sldId="260"/>
            <ac:grpSpMk id="14" creationId="{0073E7BF-EA6E-4766-BAEA-D043EBE46B27}"/>
          </ac:grpSpMkLst>
        </pc:grpChg>
      </pc:sldChg>
      <pc:sldChg chg="del">
        <pc:chgData name="Crolla, Joseph" userId="7331215a-bbda-42f6-b60d-32b918989bb8" providerId="ADAL" clId="{9B3A67B0-188D-4C27-BC13-808D7C7A9745}" dt="2021-01-07T11:27:25.884" v="2601" actId="47"/>
        <pc:sldMkLst>
          <pc:docMk/>
          <pc:sldMk cId="3938714871" sldId="261"/>
        </pc:sldMkLst>
      </pc:sldChg>
      <pc:sldChg chg="modSp mod">
        <pc:chgData name="Crolla, Joseph" userId="7331215a-bbda-42f6-b60d-32b918989bb8" providerId="ADAL" clId="{9B3A67B0-188D-4C27-BC13-808D7C7A9745}" dt="2021-01-08T15:53:09.641" v="8271" actId="20577"/>
        <pc:sldMkLst>
          <pc:docMk/>
          <pc:sldMk cId="2345525748" sldId="262"/>
        </pc:sldMkLst>
        <pc:spChg chg="mod">
          <ac:chgData name="Crolla, Joseph" userId="7331215a-bbda-42f6-b60d-32b918989bb8" providerId="ADAL" clId="{9B3A67B0-188D-4C27-BC13-808D7C7A9745}" dt="2021-01-08T15:53:09.641" v="8271" actId="20577"/>
          <ac:spMkLst>
            <pc:docMk/>
            <pc:sldMk cId="2345525748" sldId="262"/>
            <ac:spMk id="6" creationId="{D9D84EBF-E94B-4175-A4F0-1185A54753E6}"/>
          </ac:spMkLst>
        </pc:spChg>
        <pc:picChg chg="mod">
          <ac:chgData name="Crolla, Joseph" userId="7331215a-bbda-42f6-b60d-32b918989bb8" providerId="ADAL" clId="{9B3A67B0-188D-4C27-BC13-808D7C7A9745}" dt="2021-01-07T11:27:39.195" v="2602" actId="1076"/>
          <ac:picMkLst>
            <pc:docMk/>
            <pc:sldMk cId="2345525748" sldId="262"/>
            <ac:picMk id="10" creationId="{4D174555-E262-4F5F-BD77-8440D44B29B5}"/>
          </ac:picMkLst>
        </pc:picChg>
      </pc:sldChg>
      <pc:sldChg chg="modSp mod">
        <pc:chgData name="Crolla, Joseph" userId="7331215a-bbda-42f6-b60d-32b918989bb8" providerId="ADAL" clId="{9B3A67B0-188D-4C27-BC13-808D7C7A9745}" dt="2021-01-08T11:50:04.138" v="4958" actId="20577"/>
        <pc:sldMkLst>
          <pc:docMk/>
          <pc:sldMk cId="3348547957" sldId="264"/>
        </pc:sldMkLst>
        <pc:spChg chg="mod">
          <ac:chgData name="Crolla, Joseph" userId="7331215a-bbda-42f6-b60d-32b918989bb8" providerId="ADAL" clId="{9B3A67B0-188D-4C27-BC13-808D7C7A9745}" dt="2021-01-08T11:50:04.138" v="4958" actId="20577"/>
          <ac:spMkLst>
            <pc:docMk/>
            <pc:sldMk cId="3348547957" sldId="264"/>
            <ac:spMk id="3" creationId="{DE2C0661-F02C-44D7-B47E-2A4093ADA5D2}"/>
          </ac:spMkLst>
        </pc:spChg>
      </pc:sldChg>
      <pc:sldChg chg="modSp mod">
        <pc:chgData name="Crolla, Joseph" userId="7331215a-bbda-42f6-b60d-32b918989bb8" providerId="ADAL" clId="{9B3A67B0-188D-4C27-BC13-808D7C7A9745}" dt="2021-01-08T11:45:18.533" v="4561" actId="1076"/>
        <pc:sldMkLst>
          <pc:docMk/>
          <pc:sldMk cId="4221678140" sldId="265"/>
        </pc:sldMkLst>
        <pc:spChg chg="mod">
          <ac:chgData name="Crolla, Joseph" userId="7331215a-bbda-42f6-b60d-32b918989bb8" providerId="ADAL" clId="{9B3A67B0-188D-4C27-BC13-808D7C7A9745}" dt="2021-01-08T11:45:18.533" v="4561" actId="1076"/>
          <ac:spMkLst>
            <pc:docMk/>
            <pc:sldMk cId="4221678140" sldId="265"/>
            <ac:spMk id="6" creationId="{2030D3E9-0ED5-4B81-87B1-4E41D0E576F4}"/>
          </ac:spMkLst>
        </pc:spChg>
      </pc:sldChg>
      <pc:sldChg chg="modSp mod">
        <pc:chgData name="Crolla, Joseph" userId="7331215a-bbda-42f6-b60d-32b918989bb8" providerId="ADAL" clId="{9B3A67B0-188D-4C27-BC13-808D7C7A9745}" dt="2021-01-07T11:32:30.919" v="2651" actId="113"/>
        <pc:sldMkLst>
          <pc:docMk/>
          <pc:sldMk cId="1921829688" sldId="266"/>
        </pc:sldMkLst>
        <pc:spChg chg="mod">
          <ac:chgData name="Crolla, Joseph" userId="7331215a-bbda-42f6-b60d-32b918989bb8" providerId="ADAL" clId="{9B3A67B0-188D-4C27-BC13-808D7C7A9745}" dt="2021-01-07T11:32:30.919" v="2651" actId="113"/>
          <ac:spMkLst>
            <pc:docMk/>
            <pc:sldMk cId="1921829688" sldId="266"/>
            <ac:spMk id="3" creationId="{796DCC18-F29D-428E-8625-7E21AD994F57}"/>
          </ac:spMkLst>
        </pc:spChg>
      </pc:sldChg>
      <pc:sldChg chg="modSp del mod">
        <pc:chgData name="Crolla, Joseph" userId="7331215a-bbda-42f6-b60d-32b918989bb8" providerId="ADAL" clId="{9B3A67B0-188D-4C27-BC13-808D7C7A9745}" dt="2021-01-07T11:24:54.043" v="2338" actId="47"/>
        <pc:sldMkLst>
          <pc:docMk/>
          <pc:sldMk cId="3126540109" sldId="267"/>
        </pc:sldMkLst>
        <pc:spChg chg="mod">
          <ac:chgData name="Crolla, Joseph" userId="7331215a-bbda-42f6-b60d-32b918989bb8" providerId="ADAL" clId="{9B3A67B0-188D-4C27-BC13-808D7C7A9745}" dt="2021-01-07T11:14:06.326" v="2293" actId="20577"/>
          <ac:spMkLst>
            <pc:docMk/>
            <pc:sldMk cId="3126540109" sldId="267"/>
            <ac:spMk id="6" creationId="{B9EB2A55-B6AF-4BAC-AD38-622CCEB93D94}"/>
          </ac:spMkLst>
        </pc:spChg>
      </pc:sldChg>
      <pc:sldChg chg="addSp delSp modSp del mod">
        <pc:chgData name="Crolla, Joseph" userId="7331215a-bbda-42f6-b60d-32b918989bb8" providerId="ADAL" clId="{9B3A67B0-188D-4C27-BC13-808D7C7A9745}" dt="2021-01-08T10:26:32.584" v="3263" actId="47"/>
        <pc:sldMkLst>
          <pc:docMk/>
          <pc:sldMk cId="466413089" sldId="268"/>
        </pc:sldMkLst>
        <pc:picChg chg="add del mod">
          <ac:chgData name="Crolla, Joseph" userId="7331215a-bbda-42f6-b60d-32b918989bb8" providerId="ADAL" clId="{9B3A67B0-188D-4C27-BC13-808D7C7A9745}" dt="2021-01-07T11:29:17.257" v="2621" actId="478"/>
          <ac:picMkLst>
            <pc:docMk/>
            <pc:sldMk cId="466413089" sldId="268"/>
            <ac:picMk id="2" creationId="{A1A3CF3C-C618-46BF-A10E-43CE99669475}"/>
          </ac:picMkLst>
        </pc:picChg>
        <pc:picChg chg="add del mod">
          <ac:chgData name="Crolla, Joseph" userId="7331215a-bbda-42f6-b60d-32b918989bb8" providerId="ADAL" clId="{9B3A67B0-188D-4C27-BC13-808D7C7A9745}" dt="2021-01-08T10:22:18.451" v="3260" actId="478"/>
          <ac:picMkLst>
            <pc:docMk/>
            <pc:sldMk cId="466413089" sldId="268"/>
            <ac:picMk id="6" creationId="{14449C5A-6325-46AB-AC23-73B0508755D9}"/>
          </ac:picMkLst>
        </pc:picChg>
        <pc:picChg chg="del">
          <ac:chgData name="Crolla, Joseph" userId="7331215a-bbda-42f6-b60d-32b918989bb8" providerId="ADAL" clId="{9B3A67B0-188D-4C27-BC13-808D7C7A9745}" dt="2021-01-07T11:28:25.046" v="2610" actId="478"/>
          <ac:picMkLst>
            <pc:docMk/>
            <pc:sldMk cId="466413089" sldId="268"/>
            <ac:picMk id="6" creationId="{41B84E98-8D0B-477C-BE33-091E984167BB}"/>
          </ac:picMkLst>
        </pc:picChg>
        <pc:picChg chg="add mod">
          <ac:chgData name="Crolla, Joseph" userId="7331215a-bbda-42f6-b60d-32b918989bb8" providerId="ADAL" clId="{9B3A67B0-188D-4C27-BC13-808D7C7A9745}" dt="2021-01-07T11:28:34.664" v="2613" actId="1076"/>
          <ac:picMkLst>
            <pc:docMk/>
            <pc:sldMk cId="466413089" sldId="268"/>
            <ac:picMk id="7" creationId="{EF3122B9-0C3D-41DE-951E-EB21A22B2281}"/>
          </ac:picMkLst>
        </pc:picChg>
      </pc:sldChg>
      <pc:sldChg chg="modSp mod">
        <pc:chgData name="Crolla, Joseph" userId="7331215a-bbda-42f6-b60d-32b918989bb8" providerId="ADAL" clId="{9B3A67B0-188D-4C27-BC13-808D7C7A9745}" dt="2021-01-07T11:29:56.721" v="2627" actId="255"/>
        <pc:sldMkLst>
          <pc:docMk/>
          <pc:sldMk cId="4013514318" sldId="269"/>
        </pc:sldMkLst>
        <pc:spChg chg="mod">
          <ac:chgData name="Crolla, Joseph" userId="7331215a-bbda-42f6-b60d-32b918989bb8" providerId="ADAL" clId="{9B3A67B0-188D-4C27-BC13-808D7C7A9745}" dt="2021-01-07T11:29:56.721" v="2627" actId="255"/>
          <ac:spMkLst>
            <pc:docMk/>
            <pc:sldMk cId="4013514318" sldId="269"/>
            <ac:spMk id="3" creationId="{796DCC18-F29D-428E-8625-7E21AD994F57}"/>
          </ac:spMkLst>
        </pc:spChg>
      </pc:sldChg>
      <pc:sldChg chg="addSp modSp add mod">
        <pc:chgData name="Crolla, Joseph" userId="7331215a-bbda-42f6-b60d-32b918989bb8" providerId="ADAL" clId="{9B3A67B0-188D-4C27-BC13-808D7C7A9745}" dt="2021-01-08T13:53:02.977" v="6731" actId="2710"/>
        <pc:sldMkLst>
          <pc:docMk/>
          <pc:sldMk cId="4030800233" sldId="270"/>
        </pc:sldMkLst>
        <pc:spChg chg="mod">
          <ac:chgData name="Crolla, Joseph" userId="7331215a-bbda-42f6-b60d-32b918989bb8" providerId="ADAL" clId="{9B3A67B0-188D-4C27-BC13-808D7C7A9745}" dt="2021-01-08T13:53:02.977" v="6731" actId="2710"/>
          <ac:spMkLst>
            <pc:docMk/>
            <pc:sldMk cId="4030800233" sldId="270"/>
            <ac:spMk id="3" creationId="{DE2C0661-F02C-44D7-B47E-2A4093ADA5D2}"/>
          </ac:spMkLst>
        </pc:spChg>
        <pc:grpChg chg="add mod">
          <ac:chgData name="Crolla, Joseph" userId="7331215a-bbda-42f6-b60d-32b918989bb8" providerId="ADAL" clId="{9B3A67B0-188D-4C27-BC13-808D7C7A9745}" dt="2021-01-07T11:28:00.267" v="2607"/>
          <ac:grpSpMkLst>
            <pc:docMk/>
            <pc:sldMk cId="4030800233" sldId="270"/>
            <ac:grpSpMk id="4" creationId="{6513C914-A5C3-4EB1-ABB9-537D9ABF37FB}"/>
          </ac:grpSpMkLst>
        </pc:grpChg>
        <pc:picChg chg="mod">
          <ac:chgData name="Crolla, Joseph" userId="7331215a-bbda-42f6-b60d-32b918989bb8" providerId="ADAL" clId="{9B3A67B0-188D-4C27-BC13-808D7C7A9745}" dt="2021-01-07T11:28:00.267" v="2607"/>
          <ac:picMkLst>
            <pc:docMk/>
            <pc:sldMk cId="4030800233" sldId="270"/>
            <ac:picMk id="5" creationId="{14E8B262-46EB-4ED5-9D61-4E185FB9C2D9}"/>
          </ac:picMkLst>
        </pc:picChg>
        <pc:picChg chg="mod">
          <ac:chgData name="Crolla, Joseph" userId="7331215a-bbda-42f6-b60d-32b918989bb8" providerId="ADAL" clId="{9B3A67B0-188D-4C27-BC13-808D7C7A9745}" dt="2021-01-07T11:28:00.267" v="2607"/>
          <ac:picMkLst>
            <pc:docMk/>
            <pc:sldMk cId="4030800233" sldId="270"/>
            <ac:picMk id="6" creationId="{62325458-A12E-4620-9145-AA53305DF38D}"/>
          </ac:picMkLst>
        </pc:picChg>
        <pc:picChg chg="mod">
          <ac:chgData name="Crolla, Joseph" userId="7331215a-bbda-42f6-b60d-32b918989bb8" providerId="ADAL" clId="{9B3A67B0-188D-4C27-BC13-808D7C7A9745}" dt="2021-01-07T11:28:00.267" v="2607"/>
          <ac:picMkLst>
            <pc:docMk/>
            <pc:sldMk cId="4030800233" sldId="270"/>
            <ac:picMk id="7" creationId="{3A51677B-01A6-43E4-9289-D6E8E0C551A3}"/>
          </ac:picMkLst>
        </pc:picChg>
      </pc:sldChg>
      <pc:sldChg chg="addSp modSp add mod">
        <pc:chgData name="Crolla, Joseph" userId="7331215a-bbda-42f6-b60d-32b918989bb8" providerId="ADAL" clId="{9B3A67B0-188D-4C27-BC13-808D7C7A9745}" dt="2021-01-08T10:29:26.388" v="3379" actId="1076"/>
        <pc:sldMkLst>
          <pc:docMk/>
          <pc:sldMk cId="2127354482" sldId="271"/>
        </pc:sldMkLst>
        <pc:spChg chg="mod">
          <ac:chgData name="Crolla, Joseph" userId="7331215a-bbda-42f6-b60d-32b918989bb8" providerId="ADAL" clId="{9B3A67B0-188D-4C27-BC13-808D7C7A9745}" dt="2021-01-08T10:27:19.537" v="3377" actId="20577"/>
          <ac:spMkLst>
            <pc:docMk/>
            <pc:sldMk cId="2127354482" sldId="271"/>
            <ac:spMk id="3" creationId="{796DCC18-F29D-428E-8625-7E21AD994F57}"/>
          </ac:spMkLst>
        </pc:spChg>
        <pc:picChg chg="add mod">
          <ac:chgData name="Crolla, Joseph" userId="7331215a-bbda-42f6-b60d-32b918989bb8" providerId="ADAL" clId="{9B3A67B0-188D-4C27-BC13-808D7C7A9745}" dt="2021-01-08T10:29:26.388" v="3379" actId="1076"/>
          <ac:picMkLst>
            <pc:docMk/>
            <pc:sldMk cId="2127354482" sldId="271"/>
            <ac:picMk id="4" creationId="{34CC2C23-2182-442B-B147-E8502FC081C2}"/>
          </ac:picMkLst>
        </pc:picChg>
        <pc:picChg chg="add mod">
          <ac:chgData name="Crolla, Joseph" userId="7331215a-bbda-42f6-b60d-32b918989bb8" providerId="ADAL" clId="{9B3A67B0-188D-4C27-BC13-808D7C7A9745}" dt="2021-01-08T10:29:26.388" v="3379" actId="1076"/>
          <ac:picMkLst>
            <pc:docMk/>
            <pc:sldMk cId="2127354482" sldId="271"/>
            <ac:picMk id="5" creationId="{3E7073B5-2D84-4ECA-9476-32E12494986E}"/>
          </ac:picMkLst>
        </pc:picChg>
      </pc:sldChg>
      <pc:sldMasterChg chg="setBg delSldLayout modSldLayout">
        <pc:chgData name="Crolla, Joseph" userId="7331215a-bbda-42f6-b60d-32b918989bb8" providerId="ADAL" clId="{9B3A67B0-188D-4C27-BC13-808D7C7A9745}" dt="2021-01-15T15:04:58.886" v="8292"/>
        <pc:sldMasterMkLst>
          <pc:docMk/>
          <pc:sldMasterMk cId="3040753000" sldId="2147483648"/>
        </pc:sldMasterMkLst>
        <pc:sldLayoutChg chg="setBg">
          <pc:chgData name="Crolla, Joseph" userId="7331215a-bbda-42f6-b60d-32b918989bb8" providerId="ADAL" clId="{9B3A67B0-188D-4C27-BC13-808D7C7A9745}" dt="2021-01-15T15:04:58.886" v="8292"/>
          <pc:sldLayoutMkLst>
            <pc:docMk/>
            <pc:sldMasterMk cId="3040753000" sldId="2147483648"/>
            <pc:sldLayoutMk cId="1799792933" sldId="2147483649"/>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2274108358" sldId="2147483650"/>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621979005" sldId="2147483651"/>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1202195806" sldId="2147483652"/>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471624282" sldId="2147483653"/>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1238510878" sldId="2147483658"/>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279825523" sldId="2147483660"/>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3178348717" sldId="2147483663"/>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135419666" sldId="2147483665"/>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2730102598" sldId="2147483666"/>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1048736909" sldId="2147483669"/>
          </pc:sldLayoutMkLst>
        </pc:sldLayoutChg>
        <pc:sldLayoutChg chg="setBg">
          <pc:chgData name="Crolla, Joseph" userId="7331215a-bbda-42f6-b60d-32b918989bb8" providerId="ADAL" clId="{9B3A67B0-188D-4C27-BC13-808D7C7A9745}" dt="2021-01-15T15:04:58.886" v="8292"/>
          <pc:sldLayoutMkLst>
            <pc:docMk/>
            <pc:sldMasterMk cId="3040753000" sldId="2147483648"/>
            <pc:sldLayoutMk cId="1511809926" sldId="2147483670"/>
          </pc:sldLayoutMkLst>
        </pc:sldLayoutChg>
        <pc:sldLayoutChg chg="del">
          <pc:chgData name="Crolla, Joseph" userId="7331215a-bbda-42f6-b60d-32b918989bb8" providerId="ADAL" clId="{9B3A67B0-188D-4C27-BC13-808D7C7A9745}" dt="2021-01-08T10:26:32.584" v="3263" actId="47"/>
          <pc:sldLayoutMkLst>
            <pc:docMk/>
            <pc:sldMasterMk cId="3040753000" sldId="2147483648"/>
            <pc:sldLayoutMk cId="4154550960"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935A6D-F035-8440-948D-26C17C2B65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0EC388-95A9-8746-8DCF-3E99D95876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8B2EC1-F9EA-F942-A2E1-C5B16EC72F3B}" type="datetimeFigureOut">
              <a:rPr lang="en-US" smtClean="0"/>
              <a:t>2/11/2021</a:t>
            </a:fld>
            <a:endParaRPr lang="en-US"/>
          </a:p>
        </p:txBody>
      </p:sp>
      <p:sp>
        <p:nvSpPr>
          <p:cNvPr id="4" name="Footer Placeholder 3">
            <a:extLst>
              <a:ext uri="{FF2B5EF4-FFF2-40B4-BE49-F238E27FC236}">
                <a16:creationId xmlns:a16="http://schemas.microsoft.com/office/drawing/2014/main" id="{0C55000B-762A-704F-A79B-83BDB6DDD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196300-52F7-B247-B9FB-FAEDCEB599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D0A2E-524C-B44D-81B8-3B4915B8C4CE}" type="slidenum">
              <a:rPr lang="en-US" smtClean="0"/>
              <a:t>‹#›</a:t>
            </a:fld>
            <a:endParaRPr lang="en-US"/>
          </a:p>
        </p:txBody>
      </p:sp>
    </p:spTree>
    <p:extLst>
      <p:ext uri="{BB962C8B-B14F-4D97-AF65-F5344CB8AC3E}">
        <p14:creationId xmlns:p14="http://schemas.microsoft.com/office/powerpoint/2010/main" val="3591627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18CD0-5E5E-4736-8949-EFEB322892CA}" type="datetimeFigureOut">
              <a:rPr lang="en-GB" smtClean="0"/>
              <a:t>11/02/2021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771E4-6CFA-4CA5-B5F9-CFDF3D30945F}" type="slidenum">
              <a:rPr lang="en-GB" smtClean="0"/>
              <a:t>‹#›</a:t>
            </a:fld>
            <a:endParaRPr lang="en-GB"/>
          </a:p>
        </p:txBody>
      </p:sp>
    </p:spTree>
    <p:extLst>
      <p:ext uri="{BB962C8B-B14F-4D97-AF65-F5344CB8AC3E}">
        <p14:creationId xmlns:p14="http://schemas.microsoft.com/office/powerpoint/2010/main" val="275470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large body of water with a city in the background&#10;&#10;Description automatically generated">
            <a:extLst>
              <a:ext uri="{FF2B5EF4-FFF2-40B4-BE49-F238E27FC236}">
                <a16:creationId xmlns:a16="http://schemas.microsoft.com/office/drawing/2014/main" id="{28680C60-9B5E-4B8D-933A-45883BAD42EE}"/>
              </a:ext>
            </a:extLst>
          </p:cNvPr>
          <p:cNvPicPr>
            <a:picLocks noChangeAspect="1"/>
          </p:cNvPicPr>
          <p:nvPr userDrawn="1"/>
        </p:nvPicPr>
        <p:blipFill rotWithShape="1">
          <a:blip r:embed="rId2"/>
          <a:srcRect r="64103"/>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21613A-52EC-4ABD-8716-CEB6D2DAF4FE}"/>
              </a:ext>
            </a:extLst>
          </p:cNvPr>
          <p:cNvSpPr/>
          <p:nvPr userDrawn="1"/>
        </p:nvSpPr>
        <p:spPr>
          <a:xfrm>
            <a:off x="0" y="0"/>
            <a:ext cx="12192000" cy="6858000"/>
          </a:xfrm>
          <a:prstGeom prst="rect">
            <a:avLst/>
          </a:prstGeom>
          <a:solidFill>
            <a:srgbClr val="AFB9B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89EC2395-505B-4966-B75F-175F80B94BA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sp>
        <p:nvSpPr>
          <p:cNvPr id="10" name="Rectangle 9">
            <a:extLst>
              <a:ext uri="{FF2B5EF4-FFF2-40B4-BE49-F238E27FC236}">
                <a16:creationId xmlns:a16="http://schemas.microsoft.com/office/drawing/2014/main" id="{944E6E11-84D7-4F7F-8677-FAF1F3FF0BA5}"/>
              </a:ext>
            </a:extLst>
          </p:cNvPr>
          <p:cNvSpPr/>
          <p:nvPr userDrawn="1"/>
        </p:nvSpPr>
        <p:spPr>
          <a:xfrm>
            <a:off x="266701" y="275589"/>
            <a:ext cx="11652647" cy="6306187"/>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12" name="Connector: Elbow 11">
            <a:extLst>
              <a:ext uri="{FF2B5EF4-FFF2-40B4-BE49-F238E27FC236}">
                <a16:creationId xmlns:a16="http://schemas.microsoft.com/office/drawing/2014/main" id="{04F703FD-85B9-4EAC-A58E-99BFA11C1B88}"/>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3D3F5FF7-126F-4238-B266-22538773127D}"/>
              </a:ext>
            </a:extLst>
          </p:cNvPr>
          <p:cNvPicPr>
            <a:picLocks noChangeAspect="1"/>
          </p:cNvPicPr>
          <p:nvPr userDrawn="1"/>
        </p:nvPicPr>
        <p:blipFill>
          <a:blip r:embed="rId3"/>
          <a:stretch>
            <a:fillRect/>
          </a:stretch>
        </p:blipFill>
        <p:spPr>
          <a:xfrm>
            <a:off x="455698" y="5832449"/>
            <a:ext cx="1634420" cy="591626"/>
          </a:xfrm>
          <a:prstGeom prst="rect">
            <a:avLst/>
          </a:prstGeom>
        </p:spPr>
      </p:pic>
      <p:sp>
        <p:nvSpPr>
          <p:cNvPr id="7" name="Title 6">
            <a:extLst>
              <a:ext uri="{FF2B5EF4-FFF2-40B4-BE49-F238E27FC236}">
                <a16:creationId xmlns:a16="http://schemas.microsoft.com/office/drawing/2014/main" id="{3BCCD8F8-543B-4982-8266-25ABB2302A97}"/>
              </a:ext>
            </a:extLst>
          </p:cNvPr>
          <p:cNvSpPr>
            <a:spLocks noGrp="1"/>
          </p:cNvSpPr>
          <p:nvPr>
            <p:ph type="title"/>
          </p:nvPr>
        </p:nvSpPr>
        <p:spPr>
          <a:xfrm>
            <a:off x="455698" y="2527340"/>
            <a:ext cx="10296526" cy="901342"/>
          </a:xfrm>
        </p:spPr>
        <p:txBody>
          <a:bodyPr/>
          <a:lstStyle/>
          <a:p>
            <a:r>
              <a:rPr lang="en-US"/>
              <a:t>Click to edit Master title style</a:t>
            </a:r>
            <a:endParaRPr lang="en-GB"/>
          </a:p>
        </p:txBody>
      </p:sp>
      <p:sp>
        <p:nvSpPr>
          <p:cNvPr id="13" name="Text Placeholder 12">
            <a:extLst>
              <a:ext uri="{FF2B5EF4-FFF2-40B4-BE49-F238E27FC236}">
                <a16:creationId xmlns:a16="http://schemas.microsoft.com/office/drawing/2014/main" id="{CE86CE8E-2143-42EB-8D19-D4C5C4E30140}"/>
              </a:ext>
            </a:extLst>
          </p:cNvPr>
          <p:cNvSpPr>
            <a:spLocks noGrp="1"/>
          </p:cNvSpPr>
          <p:nvPr>
            <p:ph type="body" sz="quarter" idx="13"/>
          </p:nvPr>
        </p:nvSpPr>
        <p:spPr>
          <a:xfrm>
            <a:off x="455613" y="3429000"/>
            <a:ext cx="10296525" cy="1417638"/>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9979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silver baby 2)">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3FD7C488-EE7A-4963-9B92-838AF6DF98C7}"/>
              </a:ext>
            </a:extLst>
          </p:cNvPr>
          <p:cNvPicPr>
            <a:picLocks noChangeAspect="1"/>
          </p:cNvPicPr>
          <p:nvPr userDrawn="1"/>
        </p:nvPicPr>
        <p:blipFill rotWithShape="1">
          <a:blip r:embed="rId2">
            <a:alphaModFix amt="50000"/>
          </a:blip>
          <a:srcRect t="807" r="15150" b="16170"/>
          <a:stretch/>
        </p:blipFill>
        <p:spPr>
          <a:xfrm flipH="1">
            <a:off x="0" y="-15073"/>
            <a:ext cx="12192000" cy="6873073"/>
          </a:xfrm>
          <a:prstGeom prst="rect">
            <a:avLst/>
          </a:prstGeom>
        </p:spPr>
      </p:pic>
      <p:sp>
        <p:nvSpPr>
          <p:cNvPr id="10" name="Rectangle 9">
            <a:extLst>
              <a:ext uri="{FF2B5EF4-FFF2-40B4-BE49-F238E27FC236}">
                <a16:creationId xmlns:a16="http://schemas.microsoft.com/office/drawing/2014/main" id="{77964A4D-56FF-406E-A40C-021163D73A11}"/>
              </a:ext>
            </a:extLst>
          </p:cNvPr>
          <p:cNvSpPr/>
          <p:nvPr userDrawn="1"/>
        </p:nvSpPr>
        <p:spPr>
          <a:xfrm>
            <a:off x="0" y="0"/>
            <a:ext cx="12192000" cy="6858000"/>
          </a:xfrm>
          <a:prstGeom prst="rect">
            <a:avLst/>
          </a:prstGeom>
          <a:solidFill>
            <a:srgbClr val="AFB9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a:ln>
            <a:noFill/>
          </a:ln>
        </p:spPr>
        <p:txBody>
          <a:bodyPr/>
          <a:lstStyle>
            <a:lvl1pPr>
              <a:defRPr>
                <a:solidFill>
                  <a:schemeClr val="tx1"/>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88246E7-77C3-D341-A562-A7AF192ED81E}"/>
              </a:ext>
            </a:extLst>
          </p:cNvPr>
          <p:cNvSpPr/>
          <p:nvPr userDrawn="1"/>
        </p:nvSpPr>
        <p:spPr>
          <a:xfrm>
            <a:off x="266701" y="275589"/>
            <a:ext cx="11652647" cy="630618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11" name="Content Placeholder 2">
            <a:extLst>
              <a:ext uri="{FF2B5EF4-FFF2-40B4-BE49-F238E27FC236}">
                <a16:creationId xmlns:a16="http://schemas.microsoft.com/office/drawing/2014/main" id="{66A371AE-0477-4B6C-BC67-43981C5AE1E6}"/>
              </a:ext>
            </a:extLst>
          </p:cNvPr>
          <p:cNvSpPr>
            <a:spLocks noGrp="1"/>
          </p:cNvSpPr>
          <p:nvPr>
            <p:ph idx="13"/>
          </p:nvPr>
        </p:nvSpPr>
        <p:spPr>
          <a:xfrm>
            <a:off x="595062" y="2242072"/>
            <a:ext cx="5172075" cy="40945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1B6636B-0D39-4CF6-BBF6-84346272DEE0}"/>
              </a:ext>
            </a:extLst>
          </p:cNvPr>
          <p:cNvSpPr>
            <a:spLocks noGrp="1"/>
          </p:cNvSpPr>
          <p:nvPr>
            <p:ph type="title"/>
          </p:nvPr>
        </p:nvSpPr>
        <p:spPr>
          <a:xfrm>
            <a:off x="595062" y="762158"/>
            <a:ext cx="5172075" cy="90134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23851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with b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8238C2F-8032-6645-91FC-394BE65E801F}"/>
              </a:ext>
            </a:extLst>
          </p:cNvPr>
          <p:cNvSpPr/>
          <p:nvPr userDrawn="1"/>
        </p:nvSpPr>
        <p:spPr>
          <a:xfrm>
            <a:off x="266701" y="275589"/>
            <a:ext cx="11652647" cy="6306187"/>
          </a:xfrm>
          <a:prstGeom prst="rect">
            <a:avLst/>
          </a:prstGeom>
          <a:noFill/>
          <a:ln w="19050">
            <a:solidFill>
              <a:srgbClr val="AFB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rgbClr val="AFB9B6"/>
              </a:solidFill>
            </a:endParaRPr>
          </a:p>
        </p:txBody>
      </p:sp>
      <p:sp>
        <p:nvSpPr>
          <p:cNvPr id="9" name="Content Placeholder 2">
            <a:extLst>
              <a:ext uri="{FF2B5EF4-FFF2-40B4-BE49-F238E27FC236}">
                <a16:creationId xmlns:a16="http://schemas.microsoft.com/office/drawing/2014/main" id="{12A4AAE1-9110-4121-8AE4-B774E37B7930}"/>
              </a:ext>
            </a:extLst>
          </p:cNvPr>
          <p:cNvSpPr>
            <a:spLocks noGrp="1"/>
          </p:cNvSpPr>
          <p:nvPr>
            <p:ph idx="1"/>
          </p:nvPr>
        </p:nvSpPr>
        <p:spPr>
          <a:xfrm>
            <a:off x="923925" y="1690690"/>
            <a:ext cx="10296526" cy="471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3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silver bab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8" name="Connector: Elbow 7">
            <a:extLst>
              <a:ext uri="{FF2B5EF4-FFF2-40B4-BE49-F238E27FC236}">
                <a16:creationId xmlns:a16="http://schemas.microsoft.com/office/drawing/2014/main" id="{95FA4BAF-04C2-40E8-81B8-98C5D5D50907}"/>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62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ic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EC2395-505B-4966-B75F-175F80B94BA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sp>
        <p:nvSpPr>
          <p:cNvPr id="10" name="Rectangle 9">
            <a:extLst>
              <a:ext uri="{FF2B5EF4-FFF2-40B4-BE49-F238E27FC236}">
                <a16:creationId xmlns:a16="http://schemas.microsoft.com/office/drawing/2014/main" id="{944E6E11-84D7-4F7F-8677-FAF1F3FF0BA5}"/>
              </a:ext>
            </a:extLst>
          </p:cNvPr>
          <p:cNvSpPr/>
          <p:nvPr userDrawn="1"/>
        </p:nvSpPr>
        <p:spPr>
          <a:xfrm>
            <a:off x="266701" y="275589"/>
            <a:ext cx="11652647" cy="6306187"/>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12" name="Connector: Elbow 11">
            <a:extLst>
              <a:ext uri="{FF2B5EF4-FFF2-40B4-BE49-F238E27FC236}">
                <a16:creationId xmlns:a16="http://schemas.microsoft.com/office/drawing/2014/main" id="{04F703FD-85B9-4EAC-A58E-99BFA11C1B88}"/>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3D3F5FF7-126F-4238-B266-22538773127D}"/>
              </a:ext>
            </a:extLst>
          </p:cNvPr>
          <p:cNvPicPr>
            <a:picLocks noChangeAspect="1"/>
          </p:cNvPicPr>
          <p:nvPr userDrawn="1"/>
        </p:nvPicPr>
        <p:blipFill>
          <a:blip r:embed="rId2"/>
          <a:stretch>
            <a:fillRect/>
          </a:stretch>
        </p:blipFill>
        <p:spPr>
          <a:xfrm>
            <a:off x="455698" y="5832449"/>
            <a:ext cx="1634420" cy="591626"/>
          </a:xfrm>
          <a:prstGeom prst="rect">
            <a:avLst/>
          </a:prstGeom>
        </p:spPr>
      </p:pic>
      <p:sp>
        <p:nvSpPr>
          <p:cNvPr id="7" name="Title 6">
            <a:extLst>
              <a:ext uri="{FF2B5EF4-FFF2-40B4-BE49-F238E27FC236}">
                <a16:creationId xmlns:a16="http://schemas.microsoft.com/office/drawing/2014/main" id="{3BCCD8F8-543B-4982-8266-25ABB2302A97}"/>
              </a:ext>
            </a:extLst>
          </p:cNvPr>
          <p:cNvSpPr>
            <a:spLocks noGrp="1"/>
          </p:cNvSpPr>
          <p:nvPr>
            <p:ph type="title"/>
          </p:nvPr>
        </p:nvSpPr>
        <p:spPr>
          <a:xfrm>
            <a:off x="455698" y="2527340"/>
            <a:ext cx="10296526" cy="901342"/>
          </a:xfrm>
        </p:spPr>
        <p:txBody>
          <a:bodyPr/>
          <a:lstStyle/>
          <a:p>
            <a:r>
              <a:rPr lang="en-US"/>
              <a:t>Click to edit Master title style</a:t>
            </a:r>
            <a:endParaRPr lang="en-GB"/>
          </a:p>
        </p:txBody>
      </p:sp>
      <p:sp>
        <p:nvSpPr>
          <p:cNvPr id="13" name="Text Placeholder 12">
            <a:extLst>
              <a:ext uri="{FF2B5EF4-FFF2-40B4-BE49-F238E27FC236}">
                <a16:creationId xmlns:a16="http://schemas.microsoft.com/office/drawing/2014/main" id="{CE86CE8E-2143-42EB-8D19-D4C5C4E30140}"/>
              </a:ext>
            </a:extLst>
          </p:cNvPr>
          <p:cNvSpPr>
            <a:spLocks noGrp="1"/>
          </p:cNvSpPr>
          <p:nvPr>
            <p:ph type="body" sz="quarter" idx="13"/>
          </p:nvPr>
        </p:nvSpPr>
        <p:spPr>
          <a:xfrm>
            <a:off x="455613" y="3429000"/>
            <a:ext cx="10296525" cy="1417638"/>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pic>
        <p:nvPicPr>
          <p:cNvPr id="11" name="Picture 10" descr="A picture containing icon&#10;&#10;Description automatically generated">
            <a:extLst>
              <a:ext uri="{FF2B5EF4-FFF2-40B4-BE49-F238E27FC236}">
                <a16:creationId xmlns:a16="http://schemas.microsoft.com/office/drawing/2014/main" id="{0864917F-7E2E-4166-943A-ADC0CDC3A580}"/>
              </a:ext>
            </a:extLst>
          </p:cNvPr>
          <p:cNvPicPr>
            <a:picLocks noChangeAspect="1"/>
          </p:cNvPicPr>
          <p:nvPr userDrawn="1"/>
        </p:nvPicPr>
        <p:blipFill>
          <a:blip r:embed="rId3"/>
          <a:stretch>
            <a:fillRect/>
          </a:stretch>
        </p:blipFill>
        <p:spPr>
          <a:xfrm>
            <a:off x="1083" y="0"/>
            <a:ext cx="12189834" cy="6858000"/>
          </a:xfrm>
          <a:prstGeom prst="rect">
            <a:avLst/>
          </a:prstGeom>
        </p:spPr>
      </p:pic>
    </p:spTree>
    <p:extLst>
      <p:ext uri="{BB962C8B-B14F-4D97-AF65-F5344CB8AC3E}">
        <p14:creationId xmlns:p14="http://schemas.microsoft.com/office/powerpoint/2010/main" val="15118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7DE61-5F50-4D35-9BBF-2E9829A0C768}"/>
              </a:ext>
            </a:extLst>
          </p:cNvPr>
          <p:cNvPicPr>
            <a:picLocks noChangeAspect="1"/>
          </p:cNvPicPr>
          <p:nvPr userDrawn="1"/>
        </p:nvPicPr>
        <p:blipFill>
          <a:blip r:embed="rId2">
            <a:alphaModFix amt="50000"/>
          </a:blip>
          <a:srcRect/>
          <a:stretch/>
        </p:blipFill>
        <p:spPr>
          <a:xfrm>
            <a:off x="0" y="8562"/>
            <a:ext cx="12192000" cy="6849438"/>
          </a:xfrm>
          <a:prstGeom prst="rect">
            <a:avLst/>
          </a:prstGeom>
        </p:spPr>
      </p:pic>
      <p:grpSp>
        <p:nvGrpSpPr>
          <p:cNvPr id="2" name="Group 1">
            <a:extLst>
              <a:ext uri="{FF2B5EF4-FFF2-40B4-BE49-F238E27FC236}">
                <a16:creationId xmlns:a16="http://schemas.microsoft.com/office/drawing/2014/main" id="{8A0166E8-FBD4-413E-9435-549B329CCE6F}"/>
              </a:ext>
            </a:extLst>
          </p:cNvPr>
          <p:cNvGrpSpPr/>
          <p:nvPr userDrawn="1"/>
        </p:nvGrpSpPr>
        <p:grpSpPr>
          <a:xfrm>
            <a:off x="0" y="-8562"/>
            <a:ext cx="12192000" cy="6875124"/>
            <a:chOff x="0" y="-8562"/>
            <a:chExt cx="12192000" cy="6875124"/>
          </a:xfrm>
        </p:grpSpPr>
        <p:pic>
          <p:nvPicPr>
            <p:cNvPr id="7" name="Picture 6" descr="Background pattern&#10;&#10;Description automatically generated">
              <a:extLst>
                <a:ext uri="{FF2B5EF4-FFF2-40B4-BE49-F238E27FC236}">
                  <a16:creationId xmlns:a16="http://schemas.microsoft.com/office/drawing/2014/main" id="{38C1BE2B-1B84-4A9A-9C32-0D8BE3327366}"/>
                </a:ext>
              </a:extLst>
            </p:cNvPr>
            <p:cNvPicPr>
              <a:picLocks noChangeAspect="1"/>
            </p:cNvPicPr>
            <p:nvPr userDrawn="1"/>
          </p:nvPicPr>
          <p:blipFill rotWithShape="1">
            <a:blip r:embed="rId3">
              <a:alphaModFix amt="50000"/>
            </a:blip>
            <a:srcRect r="17090"/>
            <a:stretch/>
          </p:blipFill>
          <p:spPr>
            <a:xfrm>
              <a:off x="0" y="8562"/>
              <a:ext cx="9809825" cy="6858000"/>
            </a:xfrm>
            <a:prstGeom prst="rect">
              <a:avLst/>
            </a:prstGeom>
          </p:spPr>
        </p:pic>
        <p:pic>
          <p:nvPicPr>
            <p:cNvPr id="12" name="Picture 11" descr="Background pattern&#10;&#10;Description automatically generated">
              <a:extLst>
                <a:ext uri="{FF2B5EF4-FFF2-40B4-BE49-F238E27FC236}">
                  <a16:creationId xmlns:a16="http://schemas.microsoft.com/office/drawing/2014/main" id="{314866EA-FC19-43C4-BF5F-B7A0A397DE22}"/>
                </a:ext>
              </a:extLst>
            </p:cNvPr>
            <p:cNvPicPr>
              <a:picLocks noChangeAspect="1"/>
            </p:cNvPicPr>
            <p:nvPr userDrawn="1"/>
          </p:nvPicPr>
          <p:blipFill rotWithShape="1">
            <a:blip r:embed="rId3">
              <a:alphaModFix amt="50000"/>
            </a:blip>
            <a:srcRect l="51910" r="17090"/>
            <a:stretch/>
          </p:blipFill>
          <p:spPr>
            <a:xfrm>
              <a:off x="9809825" y="-8562"/>
              <a:ext cx="2382175" cy="6858000"/>
            </a:xfrm>
            <a:prstGeom prst="rect">
              <a:avLst/>
            </a:prstGeom>
          </p:spPr>
        </p:pic>
      </p:grpSp>
      <p:sp>
        <p:nvSpPr>
          <p:cNvPr id="13" name="Rectangle 12">
            <a:extLst>
              <a:ext uri="{FF2B5EF4-FFF2-40B4-BE49-F238E27FC236}">
                <a16:creationId xmlns:a16="http://schemas.microsoft.com/office/drawing/2014/main" id="{965E8B09-3B8A-4305-A5E4-0EDA8DD685D0}"/>
              </a:ext>
            </a:extLst>
          </p:cNvPr>
          <p:cNvSpPr/>
          <p:nvPr userDrawn="1"/>
        </p:nvSpPr>
        <p:spPr>
          <a:xfrm>
            <a:off x="0" y="0"/>
            <a:ext cx="12192000" cy="6858000"/>
          </a:xfrm>
          <a:prstGeom prst="rect">
            <a:avLst/>
          </a:prstGeom>
          <a:solidFill>
            <a:srgbClr val="AFB9B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64E39C4-E26D-4056-8D27-D6753B8323C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BE30AFA-2BF0-4062-BFA6-694A1D670D7C}"/>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9" name="Connector: Elbow 8">
            <a:extLst>
              <a:ext uri="{FF2B5EF4-FFF2-40B4-BE49-F238E27FC236}">
                <a16:creationId xmlns:a16="http://schemas.microsoft.com/office/drawing/2014/main" id="{56EB4C5D-AB6E-4097-A3B2-FB8F6FFB3A3C}"/>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2B457D5-E31A-41DA-BC42-870557A576AA}"/>
              </a:ext>
            </a:extLst>
          </p:cNvPr>
          <p:cNvSpPr/>
          <p:nvPr userDrawn="1"/>
        </p:nvSpPr>
        <p:spPr>
          <a:xfrm>
            <a:off x="928914" y="866776"/>
            <a:ext cx="7953829" cy="511311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Content Placeholder 2">
            <a:extLst>
              <a:ext uri="{FF2B5EF4-FFF2-40B4-BE49-F238E27FC236}">
                <a16:creationId xmlns:a16="http://schemas.microsoft.com/office/drawing/2014/main" id="{7F076339-503D-475D-A327-CDE7E52137E7}"/>
              </a:ext>
            </a:extLst>
          </p:cNvPr>
          <p:cNvSpPr>
            <a:spLocks noGrp="1"/>
          </p:cNvSpPr>
          <p:nvPr>
            <p:ph idx="14"/>
          </p:nvPr>
        </p:nvSpPr>
        <p:spPr>
          <a:xfrm>
            <a:off x="1152015" y="1163779"/>
            <a:ext cx="7459970" cy="46551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197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7DE61-5F50-4D35-9BBF-2E9829A0C768}"/>
              </a:ext>
            </a:extLst>
          </p:cNvPr>
          <p:cNvPicPr>
            <a:picLocks noChangeAspect="1"/>
          </p:cNvPicPr>
          <p:nvPr userDrawn="1"/>
        </p:nvPicPr>
        <p:blipFill>
          <a:blip r:embed="rId2"/>
          <a:srcRect/>
          <a:stretch/>
        </p:blipFill>
        <p:spPr>
          <a:xfrm>
            <a:off x="1360" y="4281"/>
            <a:ext cx="12189280" cy="6849438"/>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3BE3E7D5-FED3-41D3-96FA-9A3CB9F821E5}"/>
              </a:ext>
            </a:extLst>
          </p:cNvPr>
          <p:cNvPicPr>
            <a:picLocks noChangeAspect="1"/>
          </p:cNvPicPr>
          <p:nvPr userDrawn="1"/>
        </p:nvPicPr>
        <p:blipFill rotWithShape="1">
          <a:blip r:embed="rId3">
            <a:alphaModFix amt="70000"/>
          </a:blip>
          <a:srcRect t="17014"/>
          <a:stretch/>
        </p:blipFill>
        <p:spPr>
          <a:xfrm flipH="1">
            <a:off x="0" y="4280"/>
            <a:ext cx="12192000" cy="6853719"/>
          </a:xfrm>
          <a:prstGeom prst="rect">
            <a:avLst/>
          </a:prstGeom>
        </p:spPr>
      </p:pic>
      <p:sp>
        <p:nvSpPr>
          <p:cNvPr id="13" name="Rectangle 12">
            <a:extLst>
              <a:ext uri="{FF2B5EF4-FFF2-40B4-BE49-F238E27FC236}">
                <a16:creationId xmlns:a16="http://schemas.microsoft.com/office/drawing/2014/main" id="{4EBA5B64-A3E3-4CF7-8C63-AE8C30F182DE}"/>
              </a:ext>
            </a:extLst>
          </p:cNvPr>
          <p:cNvSpPr/>
          <p:nvPr userDrawn="1"/>
        </p:nvSpPr>
        <p:spPr>
          <a:xfrm>
            <a:off x="-1360" y="0"/>
            <a:ext cx="12192000" cy="6858000"/>
          </a:xfrm>
          <a:prstGeom prst="rect">
            <a:avLst/>
          </a:prstGeom>
          <a:solidFill>
            <a:srgbClr val="AFB9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91F49E4-A7AE-4FE0-B086-988725330057}"/>
              </a:ext>
            </a:extLst>
          </p:cNvPr>
          <p:cNvSpPr/>
          <p:nvPr userDrawn="1"/>
        </p:nvSpPr>
        <p:spPr>
          <a:xfrm>
            <a:off x="0" y="0"/>
            <a:ext cx="12192000" cy="6858000"/>
          </a:xfrm>
          <a:prstGeom prst="rect">
            <a:avLst/>
          </a:prstGeom>
          <a:solidFill>
            <a:srgbClr val="AFB9B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64E39C4-E26D-4056-8D27-D6753B8323C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BE30AFA-2BF0-4062-BFA6-694A1D670D7C}"/>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9" name="Connector: Elbow 8">
            <a:extLst>
              <a:ext uri="{FF2B5EF4-FFF2-40B4-BE49-F238E27FC236}">
                <a16:creationId xmlns:a16="http://schemas.microsoft.com/office/drawing/2014/main" id="{56EB4C5D-AB6E-4097-A3B2-FB8F6FFB3A3C}"/>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2B457D5-E31A-41DA-BC42-870557A576AA}"/>
              </a:ext>
            </a:extLst>
          </p:cNvPr>
          <p:cNvSpPr/>
          <p:nvPr userDrawn="1"/>
        </p:nvSpPr>
        <p:spPr>
          <a:xfrm>
            <a:off x="928914" y="866776"/>
            <a:ext cx="7953829" cy="511311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Content Placeholder 2">
            <a:extLst>
              <a:ext uri="{FF2B5EF4-FFF2-40B4-BE49-F238E27FC236}">
                <a16:creationId xmlns:a16="http://schemas.microsoft.com/office/drawing/2014/main" id="{C0A7D307-01D1-400B-B84B-4702996F25ED}"/>
              </a:ext>
            </a:extLst>
          </p:cNvPr>
          <p:cNvSpPr>
            <a:spLocks noGrp="1"/>
          </p:cNvSpPr>
          <p:nvPr>
            <p:ph idx="14"/>
          </p:nvPr>
        </p:nvSpPr>
        <p:spPr>
          <a:xfrm>
            <a:off x="1152015" y="1163779"/>
            <a:ext cx="7459970" cy="46551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82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7DE61-5F50-4D35-9BBF-2E9829A0C768}"/>
              </a:ext>
            </a:extLst>
          </p:cNvPr>
          <p:cNvPicPr>
            <a:picLocks noChangeAspect="1"/>
          </p:cNvPicPr>
          <p:nvPr userDrawn="1"/>
        </p:nvPicPr>
        <p:blipFill>
          <a:blip r:embed="rId2"/>
          <a:srcRect/>
          <a:stretch/>
        </p:blipFill>
        <p:spPr>
          <a:xfrm>
            <a:off x="1360" y="5120"/>
            <a:ext cx="12189280" cy="6847763"/>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3BC1B3EA-43D5-4EC1-BF1D-2B7DBD9E3D75}"/>
              </a:ext>
            </a:extLst>
          </p:cNvPr>
          <p:cNvPicPr>
            <a:picLocks noChangeAspect="1"/>
          </p:cNvPicPr>
          <p:nvPr userDrawn="1"/>
        </p:nvPicPr>
        <p:blipFill rotWithShape="1">
          <a:blip r:embed="rId3">
            <a:alphaModFix amt="70000"/>
          </a:blip>
          <a:srcRect t="17014" r="16895"/>
          <a:stretch/>
        </p:blipFill>
        <p:spPr>
          <a:xfrm flipH="1">
            <a:off x="0" y="8562"/>
            <a:ext cx="12192000" cy="6849438"/>
          </a:xfrm>
          <a:prstGeom prst="rect">
            <a:avLst/>
          </a:prstGeom>
        </p:spPr>
      </p:pic>
      <p:sp>
        <p:nvSpPr>
          <p:cNvPr id="12" name="Rectangle 11">
            <a:extLst>
              <a:ext uri="{FF2B5EF4-FFF2-40B4-BE49-F238E27FC236}">
                <a16:creationId xmlns:a16="http://schemas.microsoft.com/office/drawing/2014/main" id="{03E7EB53-8FB3-4A24-9E3B-F70E4BA2C932}"/>
              </a:ext>
            </a:extLst>
          </p:cNvPr>
          <p:cNvSpPr/>
          <p:nvPr userDrawn="1"/>
        </p:nvSpPr>
        <p:spPr>
          <a:xfrm>
            <a:off x="0" y="0"/>
            <a:ext cx="12192000" cy="6858000"/>
          </a:xfrm>
          <a:prstGeom prst="rect">
            <a:avLst/>
          </a:prstGeom>
          <a:solidFill>
            <a:srgbClr val="AFB9B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64E39C4-E26D-4056-8D27-D6753B8323C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BE30AFA-2BF0-4062-BFA6-694A1D670D7C}"/>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9" name="Connector: Elbow 8">
            <a:extLst>
              <a:ext uri="{FF2B5EF4-FFF2-40B4-BE49-F238E27FC236}">
                <a16:creationId xmlns:a16="http://schemas.microsoft.com/office/drawing/2014/main" id="{56EB4C5D-AB6E-4097-A3B2-FB8F6FFB3A3C}"/>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2B457D5-E31A-41DA-BC42-870557A576AA}"/>
              </a:ext>
            </a:extLst>
          </p:cNvPr>
          <p:cNvSpPr/>
          <p:nvPr userDrawn="1"/>
        </p:nvSpPr>
        <p:spPr>
          <a:xfrm>
            <a:off x="928914" y="866776"/>
            <a:ext cx="7953829" cy="511311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Content Placeholder 2">
            <a:extLst>
              <a:ext uri="{FF2B5EF4-FFF2-40B4-BE49-F238E27FC236}">
                <a16:creationId xmlns:a16="http://schemas.microsoft.com/office/drawing/2014/main" id="{89233D3D-3F6C-436C-A93E-9DAFB129B670}"/>
              </a:ext>
            </a:extLst>
          </p:cNvPr>
          <p:cNvSpPr>
            <a:spLocks noGrp="1"/>
          </p:cNvSpPr>
          <p:nvPr>
            <p:ph idx="14"/>
          </p:nvPr>
        </p:nvSpPr>
        <p:spPr>
          <a:xfrm>
            <a:off x="1152015" y="1163779"/>
            <a:ext cx="7459970" cy="46551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41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p>
            <a:fld id="{7025F1FA-2B7C-4458-B291-3FD1CA41C343}" type="slidenum">
              <a:rPr lang="en-GB" smtClean="0"/>
              <a:t>‹#›</a:t>
            </a:fld>
            <a:endParaRPr lang="en-GB"/>
          </a:p>
        </p:txBody>
      </p:sp>
    </p:spTree>
    <p:extLst>
      <p:ext uri="{BB962C8B-B14F-4D97-AF65-F5344CB8AC3E}">
        <p14:creationId xmlns:p14="http://schemas.microsoft.com/office/powerpoint/2010/main" val="227410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silver bab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rgbClr val="AFB9B6"/>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930C9EE-115C-4B41-9D49-D7B71612E0DE}"/>
              </a:ext>
            </a:extLst>
          </p:cNvPr>
          <p:cNvSpPr/>
          <p:nvPr userDrawn="1"/>
        </p:nvSpPr>
        <p:spPr>
          <a:xfrm>
            <a:off x="266701" y="275589"/>
            <a:ext cx="11652647" cy="6306187"/>
          </a:xfrm>
          <a:prstGeom prst="rect">
            <a:avLst/>
          </a:prstGeom>
          <a:noFill/>
          <a:ln w="6350">
            <a:solidFill>
              <a:srgbClr val="AFB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rgbClr val="AFB9B6"/>
              </a:solidFill>
            </a:endParaRPr>
          </a:p>
        </p:txBody>
      </p:sp>
      <p:sp>
        <p:nvSpPr>
          <p:cNvPr id="9" name="Rectangle 8">
            <a:extLst>
              <a:ext uri="{FF2B5EF4-FFF2-40B4-BE49-F238E27FC236}">
                <a16:creationId xmlns:a16="http://schemas.microsoft.com/office/drawing/2014/main" id="{B4DBCB4D-FD91-47CF-82D1-5121EB2925BF}"/>
              </a:ext>
            </a:extLst>
          </p:cNvPr>
          <p:cNvSpPr/>
          <p:nvPr userDrawn="1"/>
        </p:nvSpPr>
        <p:spPr>
          <a:xfrm>
            <a:off x="419101" y="427989"/>
            <a:ext cx="11652647" cy="63061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120219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with image)">
    <p:spTree>
      <p:nvGrpSpPr>
        <p:cNvPr id="1" name=""/>
        <p:cNvGrpSpPr/>
        <p:nvPr/>
      </p:nvGrpSpPr>
      <p:grpSpPr>
        <a:xfrm>
          <a:off x="0" y="0"/>
          <a:ext cx="0" cy="0"/>
          <a:chOff x="0" y="0"/>
          <a:chExt cx="0" cy="0"/>
        </a:xfrm>
      </p:grpSpPr>
      <p:pic>
        <p:nvPicPr>
          <p:cNvPr id="10" name="Picture 9" descr="A close up of a person&#10;&#10;Description automatically generated">
            <a:extLst>
              <a:ext uri="{FF2B5EF4-FFF2-40B4-BE49-F238E27FC236}">
                <a16:creationId xmlns:a16="http://schemas.microsoft.com/office/drawing/2014/main" id="{610212D0-D4E5-4B4C-B81E-D9234172DAB2}"/>
              </a:ext>
            </a:extLst>
          </p:cNvPr>
          <p:cNvPicPr>
            <a:picLocks noChangeAspect="1"/>
          </p:cNvPicPr>
          <p:nvPr userDrawn="1"/>
        </p:nvPicPr>
        <p:blipFill rotWithShape="1">
          <a:blip r:embed="rId2"/>
          <a:srcRect r="7969" b="16466"/>
          <a:stretch/>
        </p:blipFill>
        <p:spPr>
          <a:xfrm>
            <a:off x="0" y="866504"/>
            <a:ext cx="11220451" cy="5004907"/>
          </a:xfrm>
          <a:prstGeom prst="rect">
            <a:avLst/>
          </a:prstGeom>
        </p:spPr>
      </p:pic>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a:xfrm>
            <a:off x="923925" y="2070623"/>
            <a:ext cx="5172075" cy="433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a:xfrm>
            <a:off x="923925" y="789346"/>
            <a:ext cx="5172075" cy="901342"/>
          </a:xfrm>
        </p:spPr>
        <p:txBody>
          <a:bodyPr/>
          <a:lstStyle>
            <a:lvl1pPr>
              <a:defRPr>
                <a:solidFill>
                  <a:schemeClr val="tx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rgbClr val="AFB9B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19D2BC-3493-0544-9024-6061DF04B839}"/>
              </a:ext>
            </a:extLst>
          </p:cNvPr>
          <p:cNvSpPr/>
          <p:nvPr userDrawn="1"/>
        </p:nvSpPr>
        <p:spPr>
          <a:xfrm>
            <a:off x="266701" y="275589"/>
            <a:ext cx="11652647" cy="6306187"/>
          </a:xfrm>
          <a:prstGeom prst="rect">
            <a:avLst/>
          </a:prstGeom>
          <a:noFill/>
          <a:ln w="19050">
            <a:solidFill>
              <a:srgbClr val="AFB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27301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no b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rgbClr val="AFB9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73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B72D6-9294-43CA-845B-5D044918771C}"/>
              </a:ext>
            </a:extLst>
          </p:cNvPr>
          <p:cNvSpPr>
            <a:spLocks noGrp="1"/>
          </p:cNvSpPr>
          <p:nvPr>
            <p:ph type="title"/>
          </p:nvPr>
        </p:nvSpPr>
        <p:spPr>
          <a:xfrm>
            <a:off x="923925" y="789346"/>
            <a:ext cx="10296526" cy="901342"/>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570D2C-BCB2-41B3-B9CF-8A8F91330421}"/>
              </a:ext>
            </a:extLst>
          </p:cNvPr>
          <p:cNvSpPr>
            <a:spLocks noGrp="1"/>
          </p:cNvSpPr>
          <p:nvPr>
            <p:ph type="body" idx="1"/>
          </p:nvPr>
        </p:nvSpPr>
        <p:spPr>
          <a:xfrm>
            <a:off x="923925" y="1690690"/>
            <a:ext cx="10296526" cy="471963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74F02B2-EFD0-401C-9545-394D48F9CDC9}"/>
              </a:ext>
            </a:extLst>
          </p:cNvPr>
          <p:cNvSpPr>
            <a:spLocks noGrp="1"/>
          </p:cNvSpPr>
          <p:nvPr>
            <p:ph type="ftr" sz="quarter" idx="3"/>
          </p:nvPr>
        </p:nvSpPr>
        <p:spPr>
          <a:xfrm>
            <a:off x="9674220" y="309718"/>
            <a:ext cx="1905554" cy="176851"/>
          </a:xfrm>
          <a:prstGeom prst="rect">
            <a:avLst/>
          </a:prstGeom>
        </p:spPr>
        <p:txBody>
          <a:bodyPr vert="horz" lIns="0" tIns="0" rIns="0" bIns="0" rtlCol="0" anchor="ctr"/>
          <a:lstStyle>
            <a:lvl1pPr algn="r">
              <a:defRPr sz="800" spc="8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B04290B-0109-4A4A-98B6-6C75DBEA9234}"/>
              </a:ext>
            </a:extLst>
          </p:cNvPr>
          <p:cNvSpPr>
            <a:spLocks noGrp="1"/>
          </p:cNvSpPr>
          <p:nvPr>
            <p:ph type="sldNum" sz="quarter" idx="4"/>
          </p:nvPr>
        </p:nvSpPr>
        <p:spPr>
          <a:xfrm>
            <a:off x="11605419" y="309718"/>
            <a:ext cx="378619" cy="176851"/>
          </a:xfrm>
          <a:prstGeom prst="rect">
            <a:avLst/>
          </a:prstGeom>
        </p:spPr>
        <p:txBody>
          <a:bodyPr vert="horz" lIns="0" tIns="0" rIns="0" bIns="0" rtlCol="0" anchor="ctr"/>
          <a:lstStyle>
            <a:lvl1pPr algn="ctr">
              <a:defRPr sz="800" b="1">
                <a:solidFill>
                  <a:schemeClr val="tx1"/>
                </a:solidFill>
              </a:defRPr>
            </a:lvl1pPr>
          </a:lstStyle>
          <a:p>
            <a:fld id="{7025F1FA-2B7C-4458-B291-3FD1CA41C343}" type="slidenum">
              <a:rPr lang="en-GB" smtClean="0"/>
              <a:pPr/>
              <a:t>‹#›</a:t>
            </a:fld>
            <a:endParaRPr lang="en-GB"/>
          </a:p>
        </p:txBody>
      </p:sp>
      <p:cxnSp>
        <p:nvCxnSpPr>
          <p:cNvPr id="10" name="Connector: Elbow 9">
            <a:extLst>
              <a:ext uri="{FF2B5EF4-FFF2-40B4-BE49-F238E27FC236}">
                <a16:creationId xmlns:a16="http://schemas.microsoft.com/office/drawing/2014/main" id="{273580AB-9895-4E25-93FE-3BC6315CCA0A}"/>
              </a:ext>
            </a:extLst>
          </p:cNvPr>
          <p:cNvCxnSpPr>
            <a:cxnSpLocks/>
          </p:cNvCxnSpPr>
          <p:nvPr userDrawn="1"/>
        </p:nvCxnSpPr>
        <p:spPr>
          <a:xfrm rot="10800000">
            <a:off x="11667346" y="276636"/>
            <a:ext cx="252000" cy="252000"/>
          </a:xfrm>
          <a:prstGeom prst="bentConnector3">
            <a:avLst>
              <a:gd name="adj1" fmla="val 98846"/>
            </a:avLst>
          </a:prstGeom>
          <a:ln>
            <a:solidFill>
              <a:srgbClr val="AFB9B6"/>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28B1C0-6742-4906-B1A5-E2B47BD43AC0}"/>
              </a:ext>
            </a:extLst>
          </p:cNvPr>
          <p:cNvSpPr/>
          <p:nvPr userDrawn="1"/>
        </p:nvSpPr>
        <p:spPr>
          <a:xfrm>
            <a:off x="266701" y="275589"/>
            <a:ext cx="11652647" cy="6306187"/>
          </a:xfrm>
          <a:prstGeom prst="rect">
            <a:avLst/>
          </a:prstGeom>
          <a:noFill/>
          <a:ln w="19050">
            <a:solidFill>
              <a:srgbClr val="AFB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3040753000"/>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1" r:id="rId3"/>
    <p:sldLayoutId id="2147483660" r:id="rId4"/>
    <p:sldLayoutId id="2147483665" r:id="rId5"/>
    <p:sldLayoutId id="2147483650" r:id="rId6"/>
    <p:sldLayoutId id="2147483652" r:id="rId7"/>
    <p:sldLayoutId id="2147483666" r:id="rId8"/>
    <p:sldLayoutId id="2147483669" r:id="rId9"/>
    <p:sldLayoutId id="2147483658" r:id="rId10"/>
    <p:sldLayoutId id="2147483663" r:id="rId11"/>
    <p:sldLayoutId id="214748365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23"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0979" indent="-180979" algn="l" defTabSz="914423" rtl="0" eaLnBrk="1" latinLnBrk="0" hangingPunct="1">
        <a:lnSpc>
          <a:spcPct val="90000"/>
        </a:lnSpc>
        <a:spcBef>
          <a:spcPts val="1001"/>
        </a:spcBef>
        <a:buFont typeface="Arial" panose="020B0604020202020204" pitchFamily="34" charset="0"/>
        <a:buChar char="&gt;"/>
        <a:defRPr sz="1801" kern="1200">
          <a:solidFill>
            <a:schemeClr val="tx1"/>
          </a:solidFill>
          <a:latin typeface="+mn-lt"/>
          <a:ea typeface="+mn-ea"/>
          <a:cs typeface="+mn-cs"/>
        </a:defRPr>
      </a:lvl1pPr>
      <a:lvl2pPr marL="180979" indent="-180979" algn="l" defTabSz="914423" rtl="0" eaLnBrk="1" latinLnBrk="0" hangingPunct="1">
        <a:lnSpc>
          <a:spcPct val="90000"/>
        </a:lnSpc>
        <a:spcBef>
          <a:spcPts val="500"/>
        </a:spcBef>
        <a:buFont typeface="Arial" panose="020B0604020202020204" pitchFamily="34" charset="0"/>
        <a:buChar char="&gt;"/>
        <a:defRPr sz="1600" kern="1200">
          <a:solidFill>
            <a:schemeClr val="tx1"/>
          </a:solidFill>
          <a:latin typeface="+mn-lt"/>
          <a:ea typeface="+mn-ea"/>
          <a:cs typeface="+mn-cs"/>
        </a:defRPr>
      </a:lvl2pPr>
      <a:lvl3pPr marL="180979" indent="-180979" algn="l" defTabSz="914423" rtl="0" eaLnBrk="1" latinLnBrk="0" hangingPunct="1">
        <a:lnSpc>
          <a:spcPct val="90000"/>
        </a:lnSpc>
        <a:spcBef>
          <a:spcPts val="500"/>
        </a:spcBef>
        <a:buFont typeface="Arial" panose="020B0604020202020204" pitchFamily="34" charset="0"/>
        <a:buChar char="&gt;"/>
        <a:defRPr sz="1401" kern="1200">
          <a:solidFill>
            <a:schemeClr val="tx1"/>
          </a:solidFill>
          <a:latin typeface="+mn-lt"/>
          <a:ea typeface="+mn-ea"/>
          <a:cs typeface="+mn-cs"/>
        </a:defRPr>
      </a:lvl3pPr>
      <a:lvl4pPr marL="180979" indent="-180979" algn="l" defTabSz="914423" rtl="0" eaLnBrk="1" latinLnBrk="0" hangingPunct="1">
        <a:lnSpc>
          <a:spcPct val="90000"/>
        </a:lnSpc>
        <a:spcBef>
          <a:spcPts val="500"/>
        </a:spcBef>
        <a:buFont typeface="Arial" panose="020B0604020202020204" pitchFamily="34" charset="0"/>
        <a:buChar char="&gt;"/>
        <a:defRPr sz="1200" kern="1200">
          <a:solidFill>
            <a:schemeClr val="tx1"/>
          </a:solidFill>
          <a:latin typeface="+mn-lt"/>
          <a:ea typeface="+mn-ea"/>
          <a:cs typeface="+mn-cs"/>
        </a:defRPr>
      </a:lvl4pPr>
      <a:lvl5pPr marL="180979" indent="-180979" algn="l" defTabSz="914423" rtl="0" eaLnBrk="1" latinLnBrk="0" hangingPunct="1">
        <a:lnSpc>
          <a:spcPct val="90000"/>
        </a:lnSpc>
        <a:spcBef>
          <a:spcPts val="500"/>
        </a:spcBef>
        <a:buFont typeface="Arial" panose="020B0604020202020204" pitchFamily="34" charset="0"/>
        <a:buChar char="&gt;"/>
        <a:defRPr sz="1200"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oseph.crolla@greatermanchester-ca.gov.uk" TargetMode="Externa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A9871-BEBD-4E50-B37C-0173D798D313}"/>
              </a:ext>
            </a:extLst>
          </p:cNvPr>
          <p:cNvSpPr>
            <a:spLocks noGrp="1"/>
          </p:cNvSpPr>
          <p:nvPr>
            <p:ph type="title"/>
          </p:nvPr>
        </p:nvSpPr>
        <p:spPr>
          <a:xfrm>
            <a:off x="455612" y="2023278"/>
            <a:ext cx="10296526" cy="901342"/>
          </a:xfrm>
        </p:spPr>
        <p:txBody>
          <a:bodyPr>
            <a:normAutofit fontScale="90000"/>
          </a:bodyPr>
          <a:lstStyle/>
          <a:p>
            <a:r>
              <a:rPr lang="en-GB" dirty="0">
                <a:latin typeface="Colfax Regular" panose="020B0304000000010002" pitchFamily="34" charset="0"/>
              </a:rPr>
              <a:t>Industry Labour Market and Skills Intelligence Report – Executive Summary</a:t>
            </a:r>
          </a:p>
        </p:txBody>
      </p:sp>
      <p:sp>
        <p:nvSpPr>
          <p:cNvPr id="4" name="Text Placeholder 3">
            <a:extLst>
              <a:ext uri="{FF2B5EF4-FFF2-40B4-BE49-F238E27FC236}">
                <a16:creationId xmlns:a16="http://schemas.microsoft.com/office/drawing/2014/main" id="{4DD55F98-638B-458E-A8F1-1A4215328FF5}"/>
              </a:ext>
            </a:extLst>
          </p:cNvPr>
          <p:cNvSpPr>
            <a:spLocks noGrp="1"/>
          </p:cNvSpPr>
          <p:nvPr>
            <p:ph type="body" sz="quarter" idx="13"/>
          </p:nvPr>
        </p:nvSpPr>
        <p:spPr>
          <a:xfrm>
            <a:off x="3001820" y="2924620"/>
            <a:ext cx="7857770" cy="1417638"/>
          </a:xfrm>
        </p:spPr>
        <p:txBody>
          <a:bodyPr>
            <a:normAutofit/>
          </a:bodyPr>
          <a:lstStyle/>
          <a:p>
            <a:br>
              <a:rPr lang="en-GB" dirty="0"/>
            </a:br>
            <a:r>
              <a:rPr lang="en-GB" dirty="0">
                <a:latin typeface="Colfax Regular" panose="020B0304000000010002" pitchFamily="34" charset="0"/>
              </a:rPr>
              <a:t>Manufacturing (Version 1)</a:t>
            </a:r>
          </a:p>
          <a:p>
            <a:r>
              <a:rPr lang="en-GB" dirty="0">
                <a:latin typeface="Colfax Regular" panose="020B0304000000010002" pitchFamily="34" charset="0"/>
              </a:rPr>
              <a:t>January 2021</a:t>
            </a:r>
            <a:br>
              <a:rPr lang="en-GB" sz="1000" spc="75" dirty="0">
                <a:effectLst/>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pic>
        <p:nvPicPr>
          <p:cNvPr id="6" name="Picture 5">
            <a:extLst>
              <a:ext uri="{FF2B5EF4-FFF2-40B4-BE49-F238E27FC236}">
                <a16:creationId xmlns:a16="http://schemas.microsoft.com/office/drawing/2014/main" id="{023C0A24-DC1C-4CBB-B4DC-A7033FE170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1819" y="398143"/>
            <a:ext cx="2466110" cy="552377"/>
          </a:xfrm>
          <a:prstGeom prst="rect">
            <a:avLst/>
          </a:prstGeom>
        </p:spPr>
      </p:pic>
      <p:pic>
        <p:nvPicPr>
          <p:cNvPr id="5" name="Picture 4">
            <a:extLst>
              <a:ext uri="{FF2B5EF4-FFF2-40B4-BE49-F238E27FC236}">
                <a16:creationId xmlns:a16="http://schemas.microsoft.com/office/drawing/2014/main" id="{02FAE2D6-5264-4633-9083-060E356ECE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12558" y="337799"/>
            <a:ext cx="3018522" cy="673064"/>
          </a:xfrm>
          <a:prstGeom prst="rect">
            <a:avLst/>
          </a:prstGeom>
          <a:noFill/>
          <a:ln>
            <a:noFill/>
          </a:ln>
        </p:spPr>
      </p:pic>
      <p:pic>
        <p:nvPicPr>
          <p:cNvPr id="2" name="Picture 1">
            <a:extLst>
              <a:ext uri="{FF2B5EF4-FFF2-40B4-BE49-F238E27FC236}">
                <a16:creationId xmlns:a16="http://schemas.microsoft.com/office/drawing/2014/main" id="{3B8C9F65-70C6-4082-B301-5EF80CFA172A}"/>
              </a:ext>
            </a:extLst>
          </p:cNvPr>
          <p:cNvPicPr>
            <a:picLocks noChangeAspect="1"/>
          </p:cNvPicPr>
          <p:nvPr/>
        </p:nvPicPr>
        <p:blipFill>
          <a:blip r:embed="rId4"/>
          <a:stretch>
            <a:fillRect/>
          </a:stretch>
        </p:blipFill>
        <p:spPr>
          <a:xfrm>
            <a:off x="110067" y="83781"/>
            <a:ext cx="2339340" cy="1181100"/>
          </a:xfrm>
          <a:prstGeom prst="rect">
            <a:avLst/>
          </a:prstGeom>
        </p:spPr>
      </p:pic>
      <p:pic>
        <p:nvPicPr>
          <p:cNvPr id="1026" name="Picture 2">
            <a:extLst>
              <a:ext uri="{FF2B5EF4-FFF2-40B4-BE49-F238E27FC236}">
                <a16:creationId xmlns:a16="http://schemas.microsoft.com/office/drawing/2014/main" id="{75EC153F-AABA-4651-824E-260F32CAB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18" y="337799"/>
            <a:ext cx="2176189" cy="67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0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DCC18-F29D-428E-8625-7E21AD994F57}"/>
              </a:ext>
            </a:extLst>
          </p:cNvPr>
          <p:cNvSpPr>
            <a:spLocks noGrp="1"/>
          </p:cNvSpPr>
          <p:nvPr>
            <p:ph idx="13"/>
          </p:nvPr>
        </p:nvSpPr>
        <p:spPr>
          <a:xfrm>
            <a:off x="595062" y="762158"/>
            <a:ext cx="10897027" cy="5574474"/>
          </a:xfrm>
        </p:spPr>
        <p:txBody>
          <a:bodyPr>
            <a:noAutofit/>
          </a:bodyPr>
          <a:lstStyle/>
          <a:p>
            <a:pPr marL="0" indent="0" algn="ctr">
              <a:lnSpc>
                <a:spcPct val="107000"/>
              </a:lnSpc>
              <a:spcAft>
                <a:spcPts val="800"/>
              </a:spcAft>
              <a:buNone/>
            </a:pPr>
            <a:endParaRPr lang="en-GB" sz="24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en-GB" sz="2400" dirty="0">
              <a:latin typeface="Colfax Regular" panose="020B0304000000010002" pitchFamily="34"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r>
              <a:rPr lang="en-GB" sz="2400" dirty="0">
                <a:effectLst/>
                <a:latin typeface="Colfax Regular" panose="020B0304000000010002" pitchFamily="34" charset="0"/>
                <a:ea typeface="Times New Roman" panose="02020603050405020304" pitchFamily="18" charset="0"/>
                <a:cs typeface="Times New Roman" panose="02020603050405020304" pitchFamily="18" charset="0"/>
              </a:rPr>
              <a:t>For more information please contact: </a:t>
            </a:r>
          </a:p>
          <a:p>
            <a:pPr marL="0" indent="0" algn="ctr">
              <a:lnSpc>
                <a:spcPct val="107000"/>
              </a:lnSpc>
              <a:spcAft>
                <a:spcPts val="800"/>
              </a:spcAft>
              <a:buNone/>
            </a:pPr>
            <a:r>
              <a:rPr lang="en-GB" sz="2400" dirty="0">
                <a:latin typeface="Colfax Regular" panose="020B0304000000010002" pitchFamily="34" charset="0"/>
                <a:ea typeface="Times New Roman" panose="02020603050405020304" pitchFamily="18" charset="0"/>
                <a:cs typeface="Times New Roman" panose="02020603050405020304" pitchFamily="18" charset="0"/>
                <a:hlinkClick r:id="rId2"/>
              </a:rPr>
              <a:t>j</a:t>
            </a:r>
            <a:r>
              <a:rPr lang="en-GB" sz="2400" dirty="0">
                <a:effectLst/>
                <a:latin typeface="Colfax Regular" panose="020B0304000000010002" pitchFamily="34" charset="0"/>
                <a:ea typeface="Times New Roman" panose="02020603050405020304" pitchFamily="18" charset="0"/>
                <a:cs typeface="Times New Roman" panose="02020603050405020304" pitchFamily="18" charset="0"/>
                <a:hlinkClick r:id="rId2"/>
              </a:rPr>
              <a:t>oseph.crolla@greater</a:t>
            </a:r>
            <a:r>
              <a:rPr lang="en-GB" sz="2400" dirty="0">
                <a:latin typeface="Colfax Regular" panose="020B0304000000010002" pitchFamily="34" charset="0"/>
                <a:ea typeface="Times New Roman" panose="02020603050405020304" pitchFamily="18" charset="0"/>
                <a:cs typeface="Times New Roman" panose="02020603050405020304" pitchFamily="18" charset="0"/>
                <a:hlinkClick r:id="rId2"/>
              </a:rPr>
              <a:t>manchester-ca.gov.uk</a:t>
            </a:r>
            <a:r>
              <a:rPr lang="en-GB" sz="2400" dirty="0">
                <a:latin typeface="Colfax Regular" panose="020B0304000000010002" pitchFamily="34" charset="0"/>
                <a:ea typeface="Times New Roman" panose="02020603050405020304" pitchFamily="18" charset="0"/>
                <a:cs typeface="Times New Roman" panose="02020603050405020304" pitchFamily="18" charset="0"/>
              </a:rPr>
              <a:t> </a:t>
            </a:r>
            <a:endParaRPr lang="en-GB" sz="2400" dirty="0">
              <a:effectLst/>
              <a:latin typeface="Colfax Regular" panose="020B0304000000010002"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51B4AC9-247F-4A85-A10B-139AEE4F95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25F1FA-2B7C-4458-B291-3FD1CA41C343}" type="slidenum">
              <a:rPr kumimoji="0" lang="en-GB" sz="8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34CC2C23-2182-442B-B147-E8502FC081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19947" y="5758362"/>
            <a:ext cx="3018522" cy="673064"/>
          </a:xfrm>
          <a:prstGeom prst="rect">
            <a:avLst/>
          </a:prstGeom>
          <a:noFill/>
          <a:ln>
            <a:noFill/>
          </a:ln>
        </p:spPr>
      </p:pic>
      <p:pic>
        <p:nvPicPr>
          <p:cNvPr id="5" name="Picture 2">
            <a:extLst>
              <a:ext uri="{FF2B5EF4-FFF2-40B4-BE49-F238E27FC236}">
                <a16:creationId xmlns:a16="http://schemas.microsoft.com/office/drawing/2014/main" id="{3E7073B5-2D84-4ECA-9476-32E124949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07" y="5758362"/>
            <a:ext cx="2176189" cy="67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35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0D77F-1DBD-4FD8-A299-6CF839702D51}"/>
              </a:ext>
            </a:extLst>
          </p:cNvPr>
          <p:cNvSpPr>
            <a:spLocks noGrp="1"/>
          </p:cNvSpPr>
          <p:nvPr>
            <p:ph type="sldNum" sz="quarter" idx="12"/>
          </p:nvPr>
        </p:nvSpPr>
        <p:spPr/>
        <p:txBody>
          <a:bodyPr/>
          <a:lstStyle/>
          <a:p>
            <a:fld id="{7025F1FA-2B7C-4458-B291-3FD1CA41C343}" type="slidenum">
              <a:rPr lang="en-GB" smtClean="0"/>
              <a:pPr/>
              <a:t>2</a:t>
            </a:fld>
            <a:endParaRPr lang="en-GB" dirty="0"/>
          </a:p>
        </p:txBody>
      </p:sp>
      <p:sp>
        <p:nvSpPr>
          <p:cNvPr id="6" name="Content Placeholder 5">
            <a:extLst>
              <a:ext uri="{FF2B5EF4-FFF2-40B4-BE49-F238E27FC236}">
                <a16:creationId xmlns:a16="http://schemas.microsoft.com/office/drawing/2014/main" id="{2030D3E9-0ED5-4B81-87B1-4E41D0E576F4}"/>
              </a:ext>
            </a:extLst>
          </p:cNvPr>
          <p:cNvSpPr>
            <a:spLocks noGrp="1"/>
          </p:cNvSpPr>
          <p:nvPr>
            <p:ph idx="13"/>
          </p:nvPr>
        </p:nvSpPr>
        <p:spPr>
          <a:xfrm>
            <a:off x="595062" y="1215147"/>
            <a:ext cx="6500005" cy="4800795"/>
          </a:xfrm>
        </p:spPr>
        <p:txBody>
          <a:bodyPr>
            <a:noAutofit/>
          </a:bodyPr>
          <a:lstStyle/>
          <a:p>
            <a:pPr marL="0" indent="0" algn="just">
              <a:lnSpc>
                <a:spcPct val="107000"/>
              </a:lnSpc>
              <a:spcAft>
                <a:spcPts val="800"/>
              </a:spcAft>
              <a:buNone/>
            </a:pPr>
            <a:r>
              <a:rPr lang="en-GB" sz="1500" b="1" dirty="0">
                <a:effectLst/>
                <a:latin typeface="Colfax Regular" panose="020B0304000000010002" pitchFamily="34" charset="0"/>
                <a:ea typeface="Calibri" panose="020F0502020204030204" pitchFamily="34" charset="0"/>
                <a:cs typeface="Arial" panose="020B0604020202020204" pitchFamily="34" charset="0"/>
              </a:rPr>
              <a:t>Manufacturing is a key area of Greater Manchester’s economy, acting as both a core sector for stable employment and a frontier sector for growth. Skills support for the sector is needed in several areas </a:t>
            </a:r>
            <a:r>
              <a:rPr lang="en-GB" sz="1500" b="1" dirty="0">
                <a:latin typeface="Colfax Regular" panose="020B0304000000010002" pitchFamily="34" charset="0"/>
                <a:ea typeface="Calibri" panose="020F0502020204030204" pitchFamily="34" charset="0"/>
                <a:cs typeface="Arial" panose="020B0604020202020204" pitchFamily="34" charset="0"/>
              </a:rPr>
              <a:t>to ensure continued success. </a:t>
            </a:r>
          </a:p>
          <a:p>
            <a:pPr marL="0" indent="0" algn="just">
              <a:lnSpc>
                <a:spcPct val="107000"/>
              </a:lnSpc>
              <a:spcAft>
                <a:spcPts val="800"/>
              </a:spcAft>
              <a:buNone/>
            </a:pPr>
            <a:r>
              <a:rPr lang="en-US" sz="1500" dirty="0">
                <a:latin typeface="Colfax Regular" panose="020B0304000000010002" pitchFamily="34" charset="0"/>
                <a:ea typeface="Times New Roman" panose="02020603050405020304" pitchFamily="18" charset="0"/>
                <a:cs typeface="Times New Roman" panose="02020603050405020304" pitchFamily="18" charset="0"/>
              </a:rPr>
              <a:t>Greater Manchester’s manufacturing base has unique regional strengths around areas like food manufacturing and advanced materials. The region is home to large employers like Heinz, </a:t>
            </a:r>
            <a:r>
              <a:rPr lang="en-US" sz="1500" dirty="0" err="1">
                <a:latin typeface="Colfax Regular" panose="020B0304000000010002" pitchFamily="34" charset="0"/>
                <a:ea typeface="Times New Roman" panose="02020603050405020304" pitchFamily="18" charset="0"/>
                <a:cs typeface="Times New Roman" panose="02020603050405020304" pitchFamily="18" charset="0"/>
              </a:rPr>
              <a:t>Kelloggs</a:t>
            </a:r>
            <a:r>
              <a:rPr lang="en-US" sz="1500" dirty="0">
                <a:latin typeface="Colfax Regular" panose="020B0304000000010002" pitchFamily="34" charset="0"/>
                <a:ea typeface="Times New Roman" panose="02020603050405020304" pitchFamily="18" charset="0"/>
                <a:cs typeface="Times New Roman" panose="02020603050405020304" pitchFamily="18" charset="0"/>
              </a:rPr>
              <a:t>, and Cargill, as well as being home to thousands of smaller SME manufacturing and engineering companies. </a:t>
            </a:r>
          </a:p>
          <a:p>
            <a:pPr marL="0" indent="0" algn="just">
              <a:lnSpc>
                <a:spcPct val="107000"/>
              </a:lnSpc>
              <a:spcAft>
                <a:spcPts val="800"/>
              </a:spcAft>
              <a:buNone/>
            </a:pPr>
            <a:r>
              <a:rPr lang="en-US" sz="1500" dirty="0">
                <a:latin typeface="Colfax Regular" panose="020B0304000000010002" pitchFamily="34" charset="0"/>
                <a:ea typeface="Times New Roman" panose="02020603050405020304" pitchFamily="18" charset="0"/>
                <a:cs typeface="Times New Roman" panose="02020603050405020304" pitchFamily="18" charset="0"/>
              </a:rPr>
              <a:t>The sector is generally well-served for most skills provision – apprenticeships in particular are a long-standing tradition for manufacturers. Although most companies will have back office functions, this report looks at the key technical skills areas – mainly production, engineering, and quality. </a:t>
            </a:r>
          </a:p>
          <a:p>
            <a:pPr marL="0" indent="0" algn="just">
              <a:lnSpc>
                <a:spcPct val="107000"/>
              </a:lnSpc>
              <a:spcAft>
                <a:spcPts val="800"/>
              </a:spcAft>
              <a:buNone/>
            </a:pPr>
            <a:r>
              <a:rPr lang="en-US" sz="1500" dirty="0">
                <a:latin typeface="Colfax Regular" panose="020B0304000000010002" pitchFamily="34" charset="0"/>
                <a:ea typeface="Calibri" panose="020F0502020204030204" pitchFamily="34" charset="0"/>
                <a:cs typeface="Times New Roman" panose="02020603050405020304" pitchFamily="18" charset="0"/>
              </a:rPr>
              <a:t>There is an ongoing demographic challenge within the sector, which is still heavily male, white, and above average in age. More work needs to be done to ensure this issue does not become a crisis for the sector as large portions of the workforce approach retirement. Ensuring a good supply of new talent and skilled employees is crucial. </a:t>
            </a:r>
            <a:endParaRPr lang="en-GB" sz="1500" dirty="0">
              <a:effectLst/>
              <a:latin typeface="Colfax Regular" panose="020B0304000000010002"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4393C83E-9025-4392-BF52-9B6DEEB1C406}"/>
              </a:ext>
            </a:extLst>
          </p:cNvPr>
          <p:cNvSpPr>
            <a:spLocks noGrp="1"/>
          </p:cNvSpPr>
          <p:nvPr>
            <p:ph type="title"/>
          </p:nvPr>
        </p:nvSpPr>
        <p:spPr>
          <a:xfrm>
            <a:off x="595062" y="499029"/>
            <a:ext cx="5172075" cy="901342"/>
          </a:xfrm>
        </p:spPr>
        <p:txBody>
          <a:bodyPr/>
          <a:lstStyle/>
          <a:p>
            <a:r>
              <a:rPr lang="en-GB" dirty="0"/>
              <a:t>Executive Summary</a:t>
            </a:r>
          </a:p>
        </p:txBody>
      </p:sp>
      <p:pic>
        <p:nvPicPr>
          <p:cNvPr id="10" name="Picture 9" descr="Image of Manchester city centre">
            <a:extLst>
              <a:ext uri="{FF2B5EF4-FFF2-40B4-BE49-F238E27FC236}">
                <a16:creationId xmlns:a16="http://schemas.microsoft.com/office/drawing/2014/main" id="{482519EF-13E1-4971-9E85-13E22C0DEA8F}"/>
              </a:ext>
            </a:extLst>
          </p:cNvPr>
          <p:cNvPicPr>
            <a:picLocks noChangeAspect="1"/>
          </p:cNvPicPr>
          <p:nvPr/>
        </p:nvPicPr>
        <p:blipFill>
          <a:blip r:embed="rId2"/>
          <a:stretch>
            <a:fillRect/>
          </a:stretch>
        </p:blipFill>
        <p:spPr>
          <a:xfrm>
            <a:off x="7385910" y="851790"/>
            <a:ext cx="3688490" cy="5527510"/>
          </a:xfrm>
          <a:prstGeom prst="rect">
            <a:avLst/>
          </a:prstGeom>
        </p:spPr>
      </p:pic>
    </p:spTree>
    <p:extLst>
      <p:ext uri="{BB962C8B-B14F-4D97-AF65-F5344CB8AC3E}">
        <p14:creationId xmlns:p14="http://schemas.microsoft.com/office/powerpoint/2010/main" val="26571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F39A9-C48C-4D63-8D3C-10EE569C7AE3}"/>
              </a:ext>
            </a:extLst>
          </p:cNvPr>
          <p:cNvSpPr>
            <a:spLocks noGrp="1"/>
          </p:cNvSpPr>
          <p:nvPr>
            <p:ph type="sldNum" sz="quarter" idx="12"/>
          </p:nvPr>
        </p:nvSpPr>
        <p:spPr/>
        <p:txBody>
          <a:bodyPr/>
          <a:lstStyle/>
          <a:p>
            <a:fld id="{7025F1FA-2B7C-4458-B291-3FD1CA41C343}" type="slidenum">
              <a:rPr lang="en-GB" smtClean="0"/>
              <a:pPr/>
              <a:t>3</a:t>
            </a:fld>
            <a:endParaRPr lang="en-GB"/>
          </a:p>
        </p:txBody>
      </p:sp>
      <p:sp>
        <p:nvSpPr>
          <p:cNvPr id="3" name="Content Placeholder 2">
            <a:extLst>
              <a:ext uri="{FF2B5EF4-FFF2-40B4-BE49-F238E27FC236}">
                <a16:creationId xmlns:a16="http://schemas.microsoft.com/office/drawing/2014/main" id="{DE2C0661-F02C-44D7-B47E-2A4093ADA5D2}"/>
              </a:ext>
            </a:extLst>
          </p:cNvPr>
          <p:cNvSpPr>
            <a:spLocks noGrp="1"/>
          </p:cNvSpPr>
          <p:nvPr>
            <p:ph idx="13"/>
          </p:nvPr>
        </p:nvSpPr>
        <p:spPr>
          <a:xfrm>
            <a:off x="774700" y="1078088"/>
            <a:ext cx="10642600" cy="5648010"/>
          </a:xfrm>
        </p:spPr>
        <p:txBody>
          <a:bodyPr>
            <a:normAutofit/>
          </a:bodyPr>
          <a:lstStyle/>
          <a:p>
            <a:pPr marL="0" indent="0" algn="just">
              <a:lnSpc>
                <a:spcPct val="100000"/>
              </a:lnSpc>
              <a:spcAft>
                <a:spcPts val="800"/>
              </a:spcAft>
              <a:buNone/>
            </a:pPr>
            <a:r>
              <a:rPr lang="en-GB" sz="1500" dirty="0">
                <a:latin typeface="Colfax Regular" panose="020B0304000000010002" pitchFamily="34" charset="0"/>
                <a:cs typeface="Times New Roman" panose="02020603050405020304" pitchFamily="18" charset="0"/>
              </a:rPr>
              <a:t>Manufacturing is generally not seen as a desirable sector for most young people – there remains a disconnect between perceptions of the industry and the reality of most manufacturing organisations. These perceptions are generally negative when compared with traditionally well-regarded career paths (i.e. medicine, law, finance). Although GM has a historically significant manufacturing background, the region is gaining a reputation as a legal and digital centre, more than a manufacturing hub. </a:t>
            </a:r>
          </a:p>
          <a:p>
            <a:pPr marL="0" indent="0" algn="just">
              <a:lnSpc>
                <a:spcPct val="100000"/>
              </a:lnSpc>
              <a:buNone/>
            </a:pPr>
            <a:r>
              <a:rPr lang="en-GB" sz="1500" dirty="0">
                <a:latin typeface="Colfax Regular" panose="020B0304000000010002" pitchFamily="34" charset="0"/>
                <a:cs typeface="Times New Roman" panose="02020603050405020304" pitchFamily="18" charset="0"/>
              </a:rPr>
              <a:t>Growth on engineering/manufacturing related courses at FE/HE levels is not adequate to meet the future aspirations of the region. There is a need for more and better inspiration activity at the primary and secondary education levels – particularly to dispel myths around Manufacturing working environments. Closer links should be built between employers and educational institutions to ensure that young people get a true understanding of the career pathways in the sector. </a:t>
            </a:r>
          </a:p>
          <a:p>
            <a:pPr marL="0" indent="0" algn="just">
              <a:lnSpc>
                <a:spcPct val="100000"/>
              </a:lnSpc>
              <a:buNone/>
            </a:pPr>
            <a:r>
              <a:rPr lang="en-US" sz="1500" dirty="0">
                <a:latin typeface="Colfax Regular" panose="020B0304000000010002" pitchFamily="34" charset="0"/>
                <a:ea typeface="Times New Roman" panose="02020603050405020304" pitchFamily="18" charset="0"/>
                <a:cs typeface="Times New Roman" panose="02020603050405020304" pitchFamily="18" charset="0"/>
              </a:rPr>
              <a:t>Digitalisation of the sector is impacting organisations of all sizes – some organisations are leading the way, implementing automated production, additive processes, and AI-driven systems. Many (usually smaller) organisations struggle with both the capital cost and skills required to fully introduce these systems. Support should be given to these organisations to introduce new technology and modernise their production methods. There is an opportunity to make GM a centre of excellence for new and emerging industrial technologies and materials. </a:t>
            </a:r>
          </a:p>
          <a:p>
            <a:pPr marL="0" indent="0" algn="just">
              <a:lnSpc>
                <a:spcPct val="100000"/>
              </a:lnSpc>
              <a:buNone/>
            </a:pPr>
            <a:r>
              <a:rPr lang="en-GB" sz="1500" dirty="0">
                <a:latin typeface="Colfax Regular" panose="020B0304000000010002" pitchFamily="34" charset="0"/>
                <a:cs typeface="Times New Roman" panose="02020603050405020304" pitchFamily="18" charset="0"/>
              </a:rPr>
              <a:t>Brexit came up as an ongoing concern for many manufacturers, particularly those whose products feed into a complex supply chain, or who export a large proportion of their output. With the securing of a trade deal with the European Union at the end of 2021, the sector has been given some much needed certainty over future rules. One impact will be seen in reduced numbers of EU workers – some organisations may find it more difficult to fill some of their production and engineering roles. GM residents should be supported into these positions. </a:t>
            </a:r>
          </a:p>
        </p:txBody>
      </p:sp>
    </p:spTree>
    <p:extLst>
      <p:ext uri="{BB962C8B-B14F-4D97-AF65-F5344CB8AC3E}">
        <p14:creationId xmlns:p14="http://schemas.microsoft.com/office/powerpoint/2010/main" val="212344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F39A9-C48C-4D63-8D3C-10EE569C7AE3}"/>
              </a:ext>
            </a:extLst>
          </p:cNvPr>
          <p:cNvSpPr>
            <a:spLocks noGrp="1"/>
          </p:cNvSpPr>
          <p:nvPr>
            <p:ph type="sldNum" sz="quarter" idx="12"/>
          </p:nvPr>
        </p:nvSpPr>
        <p:spPr/>
        <p:txBody>
          <a:bodyPr/>
          <a:lstStyle/>
          <a:p>
            <a:fld id="{7025F1FA-2B7C-4458-B291-3FD1CA41C343}" type="slidenum">
              <a:rPr lang="en-GB" smtClean="0"/>
              <a:pPr/>
              <a:t>4</a:t>
            </a:fld>
            <a:endParaRPr lang="en-GB"/>
          </a:p>
        </p:txBody>
      </p:sp>
      <p:sp>
        <p:nvSpPr>
          <p:cNvPr id="3" name="Content Placeholder 2">
            <a:extLst>
              <a:ext uri="{FF2B5EF4-FFF2-40B4-BE49-F238E27FC236}">
                <a16:creationId xmlns:a16="http://schemas.microsoft.com/office/drawing/2014/main" id="{DE2C0661-F02C-44D7-B47E-2A4093ADA5D2}"/>
              </a:ext>
            </a:extLst>
          </p:cNvPr>
          <p:cNvSpPr>
            <a:spLocks noGrp="1"/>
          </p:cNvSpPr>
          <p:nvPr>
            <p:ph idx="13"/>
          </p:nvPr>
        </p:nvSpPr>
        <p:spPr>
          <a:xfrm>
            <a:off x="595062" y="688622"/>
            <a:ext cx="5433205" cy="5648010"/>
          </a:xfrm>
        </p:spPr>
        <p:txBody>
          <a:bodyPr>
            <a:noAutofit/>
          </a:bodyPr>
          <a:lstStyle/>
          <a:p>
            <a:pPr marL="0" indent="0" algn="just">
              <a:buNone/>
            </a:pPr>
            <a:r>
              <a:rPr lang="en-GB" sz="1500" dirty="0">
                <a:latin typeface="Colfax Regular" panose="020B0304000000010002" pitchFamily="34" charset="0"/>
              </a:rPr>
              <a:t>There is a healthy ecosystem of both public and private sector skills providers supporting the Manufacturing sector with FE programmes, apprenticeships, specialist training, and short courses. Several skills gaps have been identified: </a:t>
            </a:r>
          </a:p>
          <a:p>
            <a:pPr marL="742950" lvl="1" indent="-285750" algn="just">
              <a:buFont typeface="Courier New" panose="02070309020205020404" pitchFamily="49" charset="0"/>
              <a:buChar char="o"/>
            </a:pPr>
            <a:r>
              <a:rPr lang="en-US" sz="1500" b="1" dirty="0">
                <a:effectLst/>
                <a:latin typeface="Colfax Regular" panose="020B0304000000010002" pitchFamily="34" charset="0"/>
                <a:ea typeface="Times New Roman" panose="02020603050405020304" pitchFamily="18" charset="0"/>
                <a:cs typeface="Arial" panose="020B0604020202020204" pitchFamily="34" charset="0"/>
              </a:rPr>
              <a:t>Management </a:t>
            </a:r>
            <a:r>
              <a:rPr lang="en-US" sz="1500" dirty="0">
                <a:effectLst/>
                <a:latin typeface="Colfax Regular" panose="020B0304000000010002" pitchFamily="34" charset="0"/>
                <a:ea typeface="Times New Roman" panose="02020603050405020304" pitchFamily="18" charset="0"/>
                <a:cs typeface="Arial" panose="020B0604020202020204" pitchFamily="34" charset="0"/>
              </a:rPr>
              <a:t>– Staff are often promoted into management positions and not given any formal training on the principles of good people management. As a result, management styles tend to be production-led rather than people-led.</a:t>
            </a:r>
            <a:endParaRPr lang="en-GB" sz="15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en-US" sz="1500" b="1" dirty="0">
                <a:effectLst/>
                <a:latin typeface="Colfax Regular" panose="020B0304000000010002" pitchFamily="34" charset="0"/>
                <a:ea typeface="Times New Roman" panose="02020603050405020304" pitchFamily="18" charset="0"/>
                <a:cs typeface="Arial" panose="020B0604020202020204" pitchFamily="34" charset="0"/>
              </a:rPr>
              <a:t>Specific technical areas </a:t>
            </a:r>
            <a:r>
              <a:rPr lang="en-US" sz="1500" dirty="0">
                <a:effectLst/>
                <a:latin typeface="Colfax Regular" panose="020B0304000000010002" pitchFamily="34" charset="0"/>
                <a:ea typeface="Times New Roman" panose="02020603050405020304" pitchFamily="18" charset="0"/>
                <a:cs typeface="Arial" panose="020B0604020202020204" pitchFamily="34" charset="0"/>
              </a:rPr>
              <a:t>– Certain sectors see persistent skills gaps in roles that are new or difficult – these roles often require high-level niche skillsets. Advanced materials (because many experts are in academia) and Welding (because the roles are difficult and demanding) are good examples. </a:t>
            </a:r>
            <a:endParaRPr lang="en-GB" sz="15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en-US" sz="1500" b="1" dirty="0">
                <a:effectLst/>
                <a:latin typeface="Colfax Regular" panose="020B0304000000010002" pitchFamily="34" charset="0"/>
                <a:ea typeface="Times New Roman" panose="02020603050405020304" pitchFamily="18" charset="0"/>
                <a:cs typeface="Arial" panose="020B0604020202020204" pitchFamily="34" charset="0"/>
              </a:rPr>
              <a:t>Digitalisation </a:t>
            </a:r>
            <a:r>
              <a:rPr lang="en-US" sz="1500" dirty="0">
                <a:effectLst/>
                <a:latin typeface="Colfax Regular" panose="020B0304000000010002" pitchFamily="34" charset="0"/>
                <a:ea typeface="Times New Roman" panose="02020603050405020304" pitchFamily="18" charset="0"/>
                <a:cs typeface="Arial" panose="020B0604020202020204" pitchFamily="34" charset="0"/>
              </a:rPr>
              <a:t>– While digitalisation is a trend in all industry sectors, Manufacturing is facing a system-wide shift. Trends towards “Industry 4.0” are accelerating. All businesses in the sector will be exposed to this (if not already), over the next few years. </a:t>
            </a:r>
          </a:p>
          <a:p>
            <a:pPr marL="742950" lvl="1" indent="-285750" algn="just">
              <a:buFont typeface="Courier New" panose="02070309020205020404" pitchFamily="49" charset="0"/>
              <a:buChar char="o"/>
            </a:pPr>
            <a:r>
              <a:rPr lang="en-US" sz="1500" b="1" dirty="0">
                <a:effectLst/>
                <a:latin typeface="Colfax Regular" panose="020B0304000000010002" pitchFamily="34" charset="0"/>
                <a:ea typeface="Times New Roman" panose="02020603050405020304" pitchFamily="18" charset="0"/>
                <a:cs typeface="Arial" panose="020B0604020202020204" pitchFamily="34" charset="0"/>
              </a:rPr>
              <a:t>Sales and Marketing </a:t>
            </a:r>
            <a:r>
              <a:rPr lang="en-US" sz="1500" dirty="0">
                <a:effectLst/>
                <a:latin typeface="Colfax Regular" panose="020B0304000000010002" pitchFamily="34" charset="0"/>
                <a:ea typeface="Times New Roman" panose="02020603050405020304" pitchFamily="18" charset="0"/>
                <a:cs typeface="Arial" panose="020B0604020202020204" pitchFamily="34" charset="0"/>
              </a:rPr>
              <a:t>– At SME level, there is a poor understanding of the basic principles of sales and marketing. The pandemic has impacted traditional networks and many businesses are trying to find new ways to generate orders</a:t>
            </a:r>
            <a:endParaRPr lang="en-GB" sz="15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0" indent="0" algn="just">
              <a:buNone/>
            </a:pPr>
            <a:endParaRPr lang="en-GB" sz="1500" dirty="0"/>
          </a:p>
        </p:txBody>
      </p:sp>
      <p:pic>
        <p:nvPicPr>
          <p:cNvPr id="8" name="Picture 2" descr="Image of a person performing maintenance on a manufacturing machine">
            <a:extLst>
              <a:ext uri="{FF2B5EF4-FFF2-40B4-BE49-F238E27FC236}">
                <a16:creationId xmlns:a16="http://schemas.microsoft.com/office/drawing/2014/main" id="{A725D37F-ACBB-4D62-A620-708995132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790" y="725864"/>
            <a:ext cx="4054704" cy="540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80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96CA1-AB90-4659-AB7E-FAED150114AF}"/>
              </a:ext>
            </a:extLst>
          </p:cNvPr>
          <p:cNvSpPr>
            <a:spLocks noGrp="1"/>
          </p:cNvSpPr>
          <p:nvPr>
            <p:ph type="sldNum" sz="quarter" idx="12"/>
          </p:nvPr>
        </p:nvSpPr>
        <p:spPr/>
        <p:txBody>
          <a:bodyPr/>
          <a:lstStyle/>
          <a:p>
            <a:fld id="{7025F1FA-2B7C-4458-B291-3FD1CA41C343}" type="slidenum">
              <a:rPr lang="en-GB" smtClean="0"/>
              <a:t>5</a:t>
            </a:fld>
            <a:endParaRPr lang="en-GB"/>
          </a:p>
        </p:txBody>
      </p:sp>
      <p:sp>
        <p:nvSpPr>
          <p:cNvPr id="6" name="Content Placeholder 5">
            <a:extLst>
              <a:ext uri="{FF2B5EF4-FFF2-40B4-BE49-F238E27FC236}">
                <a16:creationId xmlns:a16="http://schemas.microsoft.com/office/drawing/2014/main" id="{D9D84EBF-E94B-4175-A4F0-1185A54753E6}"/>
              </a:ext>
            </a:extLst>
          </p:cNvPr>
          <p:cNvSpPr>
            <a:spLocks noGrp="1"/>
          </p:cNvSpPr>
          <p:nvPr>
            <p:ph idx="13"/>
          </p:nvPr>
        </p:nvSpPr>
        <p:spPr>
          <a:xfrm>
            <a:off x="613535" y="877454"/>
            <a:ext cx="5172075" cy="5283687"/>
          </a:xfrm>
        </p:spPr>
        <p:txBody>
          <a:bodyPr>
            <a:noAutofit/>
          </a:bodyPr>
          <a:lstStyle/>
          <a:p>
            <a:pPr marL="0" indent="0" algn="just">
              <a:buNone/>
            </a:pPr>
            <a:r>
              <a:rPr lang="en-GB" sz="1500" dirty="0">
                <a:effectLst/>
                <a:latin typeface="Colfax Regular" panose="020B0304000000010002" pitchFamily="34" charset="0"/>
                <a:ea typeface="Calibri" panose="020F0502020204030204" pitchFamily="34" charset="0"/>
                <a:cs typeface="Arial" panose="020B0604020202020204" pitchFamily="34" charset="0"/>
              </a:rPr>
              <a:t>A number of best practice examples are pulled out in the report</a:t>
            </a:r>
            <a:r>
              <a:rPr lang="en-GB" sz="1500" dirty="0">
                <a:latin typeface="Colfax Regular" panose="020B0304000000010002" pitchFamily="34" charset="0"/>
              </a:rPr>
              <a:t>, covering apprenticeships, management training, online skills provision, and digitalisation training</a:t>
            </a:r>
          </a:p>
          <a:p>
            <a:pPr marL="742950" lvl="1" indent="-285750" algn="just">
              <a:buFont typeface="Courier New" panose="02070309020205020404" pitchFamily="49" charset="0"/>
              <a:buChar char="o"/>
            </a:pPr>
            <a:r>
              <a:rPr lang="en-GB" sz="1500" b="1" dirty="0">
                <a:effectLst/>
                <a:latin typeface="Colfax Regular" panose="020B0304000000010002" pitchFamily="34" charset="0"/>
                <a:ea typeface="Times New Roman" panose="02020603050405020304" pitchFamily="18" charset="0"/>
                <a:cs typeface="Arial" panose="020B0604020202020204" pitchFamily="34" charset="0"/>
              </a:rPr>
              <a:t>Apprenticeships/Management </a:t>
            </a:r>
            <a:r>
              <a:rPr lang="en-GB" sz="1500" dirty="0">
                <a:effectLst/>
                <a:latin typeface="Colfax Regular" panose="020B0304000000010002" pitchFamily="34" charset="0"/>
                <a:ea typeface="Times New Roman" panose="02020603050405020304" pitchFamily="18" charset="0"/>
                <a:cs typeface="Arial" panose="020B0604020202020204" pitchFamily="34" charset="0"/>
              </a:rPr>
              <a:t>– </a:t>
            </a:r>
            <a:r>
              <a:rPr lang="en-GB" sz="1500" dirty="0" err="1">
                <a:effectLst/>
                <a:latin typeface="Colfax Regular" panose="020B0304000000010002" pitchFamily="34" charset="0"/>
                <a:ea typeface="Times New Roman" panose="02020603050405020304" pitchFamily="18" charset="0"/>
                <a:cs typeface="Arial" panose="020B0604020202020204" pitchFamily="34" charset="0"/>
              </a:rPr>
              <a:t>Nexperia</a:t>
            </a:r>
            <a:r>
              <a:rPr lang="en-GB" sz="1500" dirty="0">
                <a:effectLst/>
                <a:latin typeface="Colfax Regular" panose="020B0304000000010002" pitchFamily="34" charset="0"/>
                <a:ea typeface="Times New Roman" panose="02020603050405020304" pitchFamily="18" charset="0"/>
                <a:cs typeface="Arial" panose="020B0604020202020204" pitchFamily="34" charset="0"/>
              </a:rPr>
              <a:t> are a Stockport-based manufacturer of semi-conductors, who have set up both a dedicated training facility on-site for their apprenticeships, </a:t>
            </a:r>
            <a:r>
              <a:rPr lang="en-GB" sz="1500" dirty="0">
                <a:latin typeface="Colfax Regular" panose="020B0304000000010002" pitchFamily="34" charset="0"/>
                <a:ea typeface="Times New Roman" panose="02020603050405020304" pitchFamily="18" charset="0"/>
                <a:cs typeface="Arial" panose="020B0604020202020204" pitchFamily="34" charset="0"/>
              </a:rPr>
              <a:t>and a customised management training programme to develop their future leadership teams. </a:t>
            </a:r>
          </a:p>
          <a:p>
            <a:pPr marL="742950" lvl="1" indent="-285750" algn="just">
              <a:buFont typeface="Courier New" panose="02070309020205020404" pitchFamily="49" charset="0"/>
              <a:buChar char="o"/>
            </a:pPr>
            <a:r>
              <a:rPr lang="en-GB" sz="1500" b="1" dirty="0">
                <a:effectLst/>
                <a:latin typeface="Colfax Regular" panose="020B0304000000010002" pitchFamily="34" charset="0"/>
                <a:ea typeface="Times New Roman" panose="02020603050405020304" pitchFamily="18" charset="0"/>
                <a:cs typeface="Arial" panose="020B0604020202020204" pitchFamily="34" charset="0"/>
              </a:rPr>
              <a:t>Digital Skills </a:t>
            </a:r>
            <a:r>
              <a:rPr lang="en-GB" sz="1500" dirty="0">
                <a:latin typeface="Colfax Regular" panose="020B0304000000010002" pitchFamily="34" charset="0"/>
                <a:ea typeface="Times New Roman" panose="02020603050405020304" pitchFamily="18" charset="0"/>
                <a:cs typeface="Arial" panose="020B0604020202020204" pitchFamily="34" charset="0"/>
              </a:rPr>
              <a:t>– GM is host to </a:t>
            </a:r>
            <a:r>
              <a:rPr lang="en-GB" sz="1500" dirty="0" err="1">
                <a:latin typeface="Colfax Regular" panose="020B0304000000010002" pitchFamily="34" charset="0"/>
                <a:ea typeface="Times New Roman" panose="02020603050405020304" pitchFamily="18" charset="0"/>
                <a:cs typeface="Arial" panose="020B0604020202020204" pitchFamily="34" charset="0"/>
              </a:rPr>
              <a:t>PrintCity</a:t>
            </a:r>
            <a:r>
              <a:rPr lang="en-GB" sz="1500" dirty="0">
                <a:latin typeface="Colfax Regular" panose="020B0304000000010002" pitchFamily="34" charset="0"/>
                <a:ea typeface="Times New Roman" panose="02020603050405020304" pitchFamily="18" charset="0"/>
                <a:cs typeface="Arial" panose="020B0604020202020204" pitchFamily="34" charset="0"/>
              </a:rPr>
              <a:t> at Manchester Metropolitan University, which runs several programmes on digital and specialist manufacturing skills, specifically around 3d printing and additive manufacturing techniques. A recent programme run under the Made Smarter initiative has seen success here.</a:t>
            </a:r>
          </a:p>
          <a:p>
            <a:pPr marL="742950" lvl="1" indent="-285750" algn="just">
              <a:buFont typeface="Courier New" panose="02070309020205020404" pitchFamily="49" charset="0"/>
              <a:buChar char="o"/>
            </a:pPr>
            <a:r>
              <a:rPr lang="en-GB" sz="1500" b="1" dirty="0">
                <a:latin typeface="Colfax Regular" panose="020B0304000000010002" pitchFamily="34" charset="0"/>
                <a:ea typeface="Times New Roman" panose="02020603050405020304" pitchFamily="18" charset="0"/>
                <a:cs typeface="Arial" panose="020B0604020202020204" pitchFamily="34" charset="0"/>
              </a:rPr>
              <a:t>Online Provision </a:t>
            </a:r>
            <a:r>
              <a:rPr lang="en-GB" sz="1500" dirty="0">
                <a:latin typeface="Colfax Regular" panose="020B0304000000010002" pitchFamily="34" charset="0"/>
                <a:ea typeface="Times New Roman" panose="02020603050405020304" pitchFamily="18" charset="0"/>
                <a:cs typeface="Arial" panose="020B0604020202020204" pitchFamily="34" charset="0"/>
              </a:rPr>
              <a:t>– </a:t>
            </a:r>
            <a:r>
              <a:rPr lang="en-GB" sz="1500" dirty="0" err="1">
                <a:latin typeface="Colfax Regular" panose="020B0304000000010002" pitchFamily="34" charset="0"/>
                <a:ea typeface="Times New Roman" panose="02020603050405020304" pitchFamily="18" charset="0"/>
                <a:cs typeface="Arial" panose="020B0604020202020204" pitchFamily="34" charset="0"/>
              </a:rPr>
              <a:t>Enginuity</a:t>
            </a:r>
            <a:r>
              <a:rPr lang="en-GB" sz="1500" dirty="0">
                <a:latin typeface="Colfax Regular" panose="020B0304000000010002" pitchFamily="34" charset="0"/>
                <a:ea typeface="Times New Roman" panose="02020603050405020304" pitchFamily="18" charset="0"/>
                <a:cs typeface="Arial" panose="020B0604020202020204" pitchFamily="34" charset="0"/>
              </a:rPr>
              <a:t> have expanded their offer to include a range of free online resources for manufacturers and individuals to use. The materials allow for flexible learning on a variety of topics, all with the ultimate aim of making skills development easier for the sector. </a:t>
            </a:r>
            <a:endParaRPr lang="en-GB" sz="1500" b="1" dirty="0">
              <a:latin typeface="Colfax Regular" panose="020B0304000000010002" pitchFamily="34" charset="0"/>
              <a:ea typeface="Times New Roman" panose="02020603050405020304" pitchFamily="18" charset="0"/>
              <a:cs typeface="Arial" panose="020B0604020202020204" pitchFamily="34" charset="0"/>
            </a:endParaRPr>
          </a:p>
          <a:p>
            <a:pPr marL="742950" lvl="1" indent="-285750" algn="just">
              <a:buFont typeface="Courier New" panose="02070309020205020404" pitchFamily="49" charset="0"/>
              <a:buChar char="o"/>
            </a:pPr>
            <a:endParaRPr lang="en-GB" sz="1500" b="1"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GB" sz="1500" dirty="0">
              <a:latin typeface="Colfax Regular" panose="020B0304000000010002" pitchFamily="34" charset="0"/>
              <a:ea typeface="Calibri" panose="020F0502020204030204" pitchFamily="34" charset="0"/>
              <a:cs typeface="Arial" panose="020B0604020202020204" pitchFamily="34" charset="0"/>
            </a:endParaRPr>
          </a:p>
          <a:p>
            <a:pPr marL="0" indent="0" algn="just">
              <a:lnSpc>
                <a:spcPct val="100000"/>
              </a:lnSpc>
              <a:spcAft>
                <a:spcPts val="800"/>
              </a:spcAft>
              <a:buNone/>
            </a:pPr>
            <a:endParaRPr lang="en-GB" sz="1500" dirty="0">
              <a:latin typeface="Colfax Regular" panose="020B0304000000010002" pitchFamily="34" charset="0"/>
              <a:ea typeface="Calibri" panose="020F0502020204030204" pitchFamily="34" charset="0"/>
              <a:cs typeface="Arial" panose="020B0604020202020204" pitchFamily="34" charset="0"/>
            </a:endParaRPr>
          </a:p>
        </p:txBody>
      </p:sp>
      <p:pic>
        <p:nvPicPr>
          <p:cNvPr id="2052" name="Picture 4" descr="Image of Engineers in Workshop">
            <a:extLst>
              <a:ext uri="{FF2B5EF4-FFF2-40B4-BE49-F238E27FC236}">
                <a16:creationId xmlns:a16="http://schemas.microsoft.com/office/drawing/2014/main" id="{48D4D67F-6ADE-4BE6-8FF0-E0B247444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421" y="1804797"/>
            <a:ext cx="513873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52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F39A9-C48C-4D63-8D3C-10EE569C7AE3}"/>
              </a:ext>
            </a:extLst>
          </p:cNvPr>
          <p:cNvSpPr>
            <a:spLocks noGrp="1"/>
          </p:cNvSpPr>
          <p:nvPr>
            <p:ph type="sldNum" sz="quarter" idx="12"/>
          </p:nvPr>
        </p:nvSpPr>
        <p:spPr/>
        <p:txBody>
          <a:bodyPr/>
          <a:lstStyle/>
          <a:p>
            <a:fld id="{7025F1FA-2B7C-4458-B291-3FD1CA41C343}" type="slidenum">
              <a:rPr lang="en-GB" smtClean="0"/>
              <a:pPr/>
              <a:t>6</a:t>
            </a:fld>
            <a:endParaRPr lang="en-GB"/>
          </a:p>
        </p:txBody>
      </p:sp>
      <p:sp>
        <p:nvSpPr>
          <p:cNvPr id="3" name="Content Placeholder 2">
            <a:extLst>
              <a:ext uri="{FF2B5EF4-FFF2-40B4-BE49-F238E27FC236}">
                <a16:creationId xmlns:a16="http://schemas.microsoft.com/office/drawing/2014/main" id="{DE2C0661-F02C-44D7-B47E-2A4093ADA5D2}"/>
              </a:ext>
            </a:extLst>
          </p:cNvPr>
          <p:cNvSpPr>
            <a:spLocks noGrp="1"/>
          </p:cNvSpPr>
          <p:nvPr>
            <p:ph idx="13"/>
          </p:nvPr>
        </p:nvSpPr>
        <p:spPr>
          <a:xfrm>
            <a:off x="595062" y="688622"/>
            <a:ext cx="10784138" cy="5648010"/>
          </a:xfrm>
        </p:spPr>
        <p:txBody>
          <a:bodyPr>
            <a:normAutofit lnSpcReduction="10000"/>
          </a:bodyPr>
          <a:lstStyle/>
          <a:p>
            <a:pPr marL="0" indent="0" algn="just">
              <a:lnSpc>
                <a:spcPct val="107000"/>
              </a:lnSpc>
              <a:spcAft>
                <a:spcPts val="800"/>
              </a:spcAft>
              <a:buNone/>
            </a:pPr>
            <a:r>
              <a:rPr lang="en-GB" sz="1800" b="1" dirty="0">
                <a:effectLst/>
                <a:latin typeface="Colfax Regular" panose="020B0304000000010002" pitchFamily="34" charset="0"/>
                <a:ea typeface="Calibri" panose="020F0502020204030204" pitchFamily="34" charset="0"/>
                <a:cs typeface="Arial" panose="020B0604020202020204" pitchFamily="34" charset="0"/>
              </a:rPr>
              <a:t>COVID has had a mixed impact on the Manufacturing sector, but </a:t>
            </a:r>
            <a:r>
              <a:rPr lang="en-GB" sz="1800" b="1" dirty="0">
                <a:latin typeface="Colfax Regular" panose="020B0304000000010002" pitchFamily="34" charset="0"/>
                <a:ea typeface="Calibri" panose="020F0502020204030204" pitchFamily="34" charset="0"/>
                <a:cs typeface="Arial" panose="020B0604020202020204" pitchFamily="34" charset="0"/>
              </a:rPr>
              <a:t>in many areas there has been cause for optimism as many employers either maintained or increased production levels.</a:t>
            </a:r>
          </a:p>
          <a:p>
            <a:pPr marL="0" indent="0" algn="just">
              <a:lnSpc>
                <a:spcPct val="107000"/>
              </a:lnSpc>
              <a:spcAft>
                <a:spcPts val="800"/>
              </a:spcAft>
              <a:buNone/>
            </a:pPr>
            <a:r>
              <a:rPr lang="en-GB" sz="1800" dirty="0">
                <a:effectLst/>
                <a:latin typeface="Colfax Regular" panose="020B0304000000010002" pitchFamily="34" charset="0"/>
                <a:ea typeface="Calibri" panose="020F0502020204030204" pitchFamily="34" charset="0"/>
                <a:cs typeface="Arial" panose="020B0604020202020204" pitchFamily="34" charset="0"/>
              </a:rPr>
              <a:t>At the peak of the March lockdown period in the UK, Manufacturing was the 3rd highest sector in terms of overall furlough numbers – only Retail and Hospitality were higher. Fortunately for Manufacturing, compared with these other sectors, most businesses were quick to bring staff back as the lockdown restrictions were lifted. </a:t>
            </a:r>
            <a:r>
              <a:rPr lang="en-GB" sz="1800" dirty="0">
                <a:latin typeface="Colfax Regular" panose="020B0304000000010002" pitchFamily="34" charset="0"/>
                <a:ea typeface="Calibri" panose="020F0502020204030204" pitchFamily="34" charset="0"/>
                <a:cs typeface="Arial" panose="020B0604020202020204" pitchFamily="34" charset="0"/>
              </a:rPr>
              <a:t>M</a:t>
            </a:r>
            <a:r>
              <a:rPr lang="en-GB" sz="1800" dirty="0">
                <a:effectLst/>
                <a:latin typeface="Colfax Regular" panose="020B0304000000010002" pitchFamily="34" charset="0"/>
                <a:ea typeface="Calibri" panose="020F0502020204030204" pitchFamily="34" charset="0"/>
                <a:cs typeface="Arial" panose="020B0604020202020204" pitchFamily="34" charset="0"/>
              </a:rPr>
              <a:t>arket demand was the largest factor for most Manufacturing organisations as to whether they utilised the CJRS or paused production.</a:t>
            </a:r>
          </a:p>
          <a:p>
            <a:pPr marL="0" indent="0" algn="just">
              <a:lnSpc>
                <a:spcPct val="107000"/>
              </a:lnSpc>
              <a:spcAft>
                <a:spcPts val="800"/>
              </a:spcAft>
              <a:buNone/>
            </a:pPr>
            <a:r>
              <a:rPr lang="en-GB" sz="1800" dirty="0">
                <a:effectLst/>
                <a:latin typeface="Colfax Regular" panose="020B0304000000010002" pitchFamily="34" charset="0"/>
                <a:ea typeface="Calibri" panose="020F0502020204030204" pitchFamily="34" charset="0"/>
                <a:cs typeface="Arial" panose="020B0604020202020204" pitchFamily="34" charset="0"/>
              </a:rPr>
              <a:t>Businesses forming part of the Automotive or Aerospace supply chains saw demand drop as car sales and air travel decreased. Organisations supporting harder-hit sectors such as retail and hospitality suffered as the knock-on effects from those sectors moved through the economy. Some organisations have thrived during the pandemic. In particular, many organisations which manufacture household essentials (food staples like milk/bread/pasta, toiletries) and cleaning products have seen their production lines running at higher capacity than ever before. </a:t>
            </a:r>
          </a:p>
          <a:p>
            <a:pPr marL="0" indent="0" algn="just">
              <a:lnSpc>
                <a:spcPct val="107000"/>
              </a:lnSpc>
              <a:spcAft>
                <a:spcPts val="800"/>
              </a:spcAft>
              <a:buNone/>
            </a:pPr>
            <a:r>
              <a:rPr lang="en-GB" sz="1800" dirty="0">
                <a:effectLst/>
                <a:latin typeface="Colfax Regular" panose="020B0304000000010002" pitchFamily="34" charset="0"/>
                <a:ea typeface="Calibri" panose="020F0502020204030204" pitchFamily="34" charset="0"/>
                <a:cs typeface="Arial" panose="020B0604020202020204" pitchFamily="34" charset="0"/>
              </a:rPr>
              <a:t>Partly due COVID19 and the new Brexit rules, some organisations are “reshoring” processes and suppliers – bringing supply chains back to the UK. This represents a big opportunity for GM Manufacturers to support the region by bringing local organisations into their supply chain. There is potential for new businesses to set up and grow because of this shift</a:t>
            </a:r>
            <a:r>
              <a:rPr lang="en-GB" sz="1800" dirty="0">
                <a:latin typeface="Colfax Regular" panose="020B0304000000010002" pitchFamily="34" charset="0"/>
                <a:ea typeface="Calibri" panose="020F0502020204030204" pitchFamily="34" charset="0"/>
                <a:cs typeface="Arial" panose="020B0604020202020204" pitchFamily="34" charset="0"/>
              </a:rPr>
              <a:t>. </a:t>
            </a:r>
            <a:endParaRPr lang="en-GB" sz="1800" dirty="0">
              <a:effectLst/>
              <a:latin typeface="Colfax Regular" panose="020B0304000000010002"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854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0D77F-1DBD-4FD8-A299-6CF839702D51}"/>
              </a:ext>
            </a:extLst>
          </p:cNvPr>
          <p:cNvSpPr>
            <a:spLocks noGrp="1"/>
          </p:cNvSpPr>
          <p:nvPr>
            <p:ph type="sldNum" sz="quarter" idx="12"/>
          </p:nvPr>
        </p:nvSpPr>
        <p:spPr/>
        <p:txBody>
          <a:bodyPr/>
          <a:lstStyle/>
          <a:p>
            <a:fld id="{7025F1FA-2B7C-4458-B291-3FD1CA41C343}" type="slidenum">
              <a:rPr lang="en-GB" smtClean="0"/>
              <a:pPr/>
              <a:t>7</a:t>
            </a:fld>
            <a:endParaRPr lang="en-GB" dirty="0"/>
          </a:p>
        </p:txBody>
      </p:sp>
      <p:sp>
        <p:nvSpPr>
          <p:cNvPr id="6" name="Content Placeholder 5">
            <a:extLst>
              <a:ext uri="{FF2B5EF4-FFF2-40B4-BE49-F238E27FC236}">
                <a16:creationId xmlns:a16="http://schemas.microsoft.com/office/drawing/2014/main" id="{2030D3E9-0ED5-4B81-87B1-4E41D0E576F4}"/>
              </a:ext>
            </a:extLst>
          </p:cNvPr>
          <p:cNvSpPr>
            <a:spLocks noGrp="1"/>
          </p:cNvSpPr>
          <p:nvPr>
            <p:ph idx="13"/>
          </p:nvPr>
        </p:nvSpPr>
        <p:spPr>
          <a:xfrm>
            <a:off x="595061" y="2864882"/>
            <a:ext cx="5172075" cy="4094560"/>
          </a:xfrm>
        </p:spPr>
        <p:txBody>
          <a:bodyPr>
            <a:noAutofit/>
          </a:bodyPr>
          <a:lstStyle/>
          <a:p>
            <a:pPr marL="0" indent="0" algn="just">
              <a:lnSpc>
                <a:spcPct val="107000"/>
              </a:lnSpc>
              <a:spcAft>
                <a:spcPts val="800"/>
              </a:spcAft>
              <a:buNone/>
            </a:pPr>
            <a:r>
              <a:rPr lang="en-GB" sz="1700" b="1" dirty="0">
                <a:effectLst/>
                <a:latin typeface="Colfax Regular" panose="020B0304000000010002" pitchFamily="34" charset="0"/>
                <a:ea typeface="Calibri" panose="020F0502020204030204" pitchFamily="34" charset="0"/>
                <a:cs typeface="Arial" panose="020B0604020202020204" pitchFamily="34" charset="0"/>
              </a:rPr>
              <a:t>Recommendations in this report will be further worked on to create a detailed action plan which will be published in early 2021 and will set out how GMCA and other stakeholders can respond. </a:t>
            </a:r>
          </a:p>
          <a:p>
            <a:pPr marL="0" indent="0" algn="just">
              <a:lnSpc>
                <a:spcPct val="107000"/>
              </a:lnSpc>
              <a:spcAft>
                <a:spcPts val="800"/>
              </a:spcAft>
              <a:buNone/>
            </a:pPr>
            <a:r>
              <a:rPr lang="en-GB" sz="1700" dirty="0">
                <a:effectLst/>
                <a:latin typeface="Colfax Regular" panose="020B0304000000010002" pitchFamily="34" charset="0"/>
                <a:ea typeface="Calibri" panose="020F0502020204030204" pitchFamily="34" charset="0"/>
                <a:cs typeface="Arial" panose="020B0604020202020204" pitchFamily="34" charset="0"/>
              </a:rPr>
              <a:t>This will include areas of commissioned skills delivery. There are nine headline recommendations from this report. </a:t>
            </a:r>
            <a:endParaRPr lang="en-GB" sz="1700" dirty="0">
              <a:latin typeface="Colfax Regular" panose="020B0304000000010002" pitchFamily="34" charset="0"/>
              <a:ea typeface="Calibri" panose="020F0502020204030204" pitchFamily="34" charset="0"/>
              <a:cs typeface="Times New Roman" panose="02020603050405020304" pitchFamily="18" charset="0"/>
            </a:endParaRPr>
          </a:p>
          <a:p>
            <a:pPr marL="0" indent="0" algn="just">
              <a:buNone/>
            </a:pPr>
            <a:endParaRPr lang="en-GB" sz="1700" dirty="0">
              <a:latin typeface="Colfax Regular" panose="020B0304000000010002" pitchFamily="34" charset="0"/>
            </a:endParaRPr>
          </a:p>
        </p:txBody>
      </p:sp>
      <p:sp>
        <p:nvSpPr>
          <p:cNvPr id="5" name="Title 4">
            <a:extLst>
              <a:ext uri="{FF2B5EF4-FFF2-40B4-BE49-F238E27FC236}">
                <a16:creationId xmlns:a16="http://schemas.microsoft.com/office/drawing/2014/main" id="{4393C83E-9025-4392-BF52-9B6DEEB1C406}"/>
              </a:ext>
            </a:extLst>
          </p:cNvPr>
          <p:cNvSpPr>
            <a:spLocks noGrp="1"/>
          </p:cNvSpPr>
          <p:nvPr>
            <p:ph type="title"/>
          </p:nvPr>
        </p:nvSpPr>
        <p:spPr/>
        <p:txBody>
          <a:bodyPr>
            <a:normAutofit fontScale="90000"/>
          </a:bodyPr>
          <a:lstStyle/>
          <a:p>
            <a:r>
              <a:rPr lang="en-GB" dirty="0">
                <a:latin typeface="Colfax Regular" panose="020B0304000000010002" pitchFamily="34" charset="0"/>
              </a:rPr>
              <a:t>Recommendations and future reports </a:t>
            </a:r>
          </a:p>
        </p:txBody>
      </p:sp>
      <p:pic>
        <p:nvPicPr>
          <p:cNvPr id="1028" name="Picture 4" descr="Image of a high-tech manufacturing device">
            <a:extLst>
              <a:ext uri="{FF2B5EF4-FFF2-40B4-BE49-F238E27FC236}">
                <a16:creationId xmlns:a16="http://schemas.microsoft.com/office/drawing/2014/main" id="{1FF89B1C-6CE7-4263-9E09-A2A460A21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71822"/>
            <a:ext cx="57150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7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DCC18-F29D-428E-8625-7E21AD994F57}"/>
              </a:ext>
            </a:extLst>
          </p:cNvPr>
          <p:cNvSpPr>
            <a:spLocks noGrp="1"/>
          </p:cNvSpPr>
          <p:nvPr>
            <p:ph idx="13"/>
          </p:nvPr>
        </p:nvSpPr>
        <p:spPr>
          <a:xfrm>
            <a:off x="595062" y="762158"/>
            <a:ext cx="10897027" cy="5574474"/>
          </a:xfrm>
        </p:spPr>
        <p:txBody>
          <a:bodyPr>
            <a:noAutofit/>
          </a:bodyPr>
          <a:lstStyle/>
          <a:p>
            <a:pPr marL="0" indent="0" algn="just">
              <a:buNone/>
            </a:pPr>
            <a:r>
              <a:rPr lang="en-US" sz="2800" b="1" dirty="0">
                <a:effectLst/>
                <a:latin typeface="Colfax Regular" panose="020B0304000000010002" pitchFamily="34" charset="0"/>
                <a:ea typeface="Times New Roman" panose="02020603050405020304" pitchFamily="18" charset="0"/>
                <a:cs typeface="Times New Roman" panose="02020603050405020304" pitchFamily="18" charset="0"/>
              </a:rPr>
              <a:t>Key Recommendations &amp; Next Steps</a:t>
            </a:r>
            <a:endParaRPr lang="en-GB" sz="2800" b="1" dirty="0">
              <a:latin typeface="Colfax Regular" panose="020B0304000000010002" pitchFamily="34" charset="0"/>
              <a:ea typeface="Times New Roman" panose="02020603050405020304" pitchFamily="18" charset="0"/>
              <a:cs typeface="Times New Roman" panose="02020603050405020304" pitchFamily="18" charset="0"/>
            </a:endParaRPr>
          </a:p>
          <a:p>
            <a:pPr marL="0" indent="0" algn="just">
              <a:buNone/>
            </a:pPr>
            <a:endParaRPr lang="en-US" sz="1100" i="1"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0" indent="0" algn="just">
              <a:buNone/>
            </a:pPr>
            <a:r>
              <a:rPr lang="en-GB" sz="1500" dirty="0">
                <a:latin typeface="Colfax Regular" panose="020B0304000000010002" pitchFamily="34" charset="0"/>
                <a:ea typeface="Times New Roman" panose="02020603050405020304" pitchFamily="18" charset="0"/>
                <a:cs typeface="Times New Roman" panose="02020603050405020304" pitchFamily="18" charset="0"/>
              </a:rPr>
              <a:t>1. Commissioning activity should take place to fill </a:t>
            </a:r>
            <a:r>
              <a:rPr lang="en-GB" sz="1500" b="1" dirty="0">
                <a:latin typeface="Colfax Regular" panose="020B0304000000010002" pitchFamily="34" charset="0"/>
                <a:ea typeface="Times New Roman" panose="02020603050405020304" pitchFamily="18" charset="0"/>
                <a:cs typeface="Times New Roman" panose="02020603050405020304" pitchFamily="18" charset="0"/>
              </a:rPr>
              <a:t>immediate skills gaps in management, digitalisation, and sales/marketing</a:t>
            </a:r>
            <a:r>
              <a:rPr lang="en-GB" sz="1500" dirty="0">
                <a:latin typeface="Colfax Regular" panose="020B0304000000010002" pitchFamily="34" charset="0"/>
                <a:ea typeface="Times New Roman" panose="02020603050405020304" pitchFamily="18" charset="0"/>
                <a:cs typeface="Times New Roman" panose="02020603050405020304" pitchFamily="18" charset="0"/>
              </a:rPr>
              <a:t>. Programmes meeting this need should be short (8-12 weeks), face-to-face where possible, and facilitate mixing of businesses. </a:t>
            </a:r>
          </a:p>
          <a:p>
            <a:pPr marL="0" indent="0" algn="just">
              <a:buNone/>
            </a:pPr>
            <a:r>
              <a:rPr lang="en-GB" sz="1500" dirty="0">
                <a:latin typeface="Colfax Regular" panose="020B0304000000010002" pitchFamily="34" charset="0"/>
                <a:ea typeface="Times New Roman" panose="02020603050405020304" pitchFamily="18" charset="0"/>
                <a:cs typeface="Times New Roman" panose="02020603050405020304" pitchFamily="18" charset="0"/>
              </a:rPr>
              <a:t>2. Progression routes, potential future careers, and </a:t>
            </a:r>
            <a:r>
              <a:rPr lang="en-GB" sz="1500" b="1" dirty="0">
                <a:latin typeface="Colfax Regular" panose="020B0304000000010002" pitchFamily="34" charset="0"/>
                <a:ea typeface="Times New Roman" panose="02020603050405020304" pitchFamily="18" charset="0"/>
                <a:cs typeface="Times New Roman" panose="02020603050405020304" pitchFamily="18" charset="0"/>
              </a:rPr>
              <a:t>occupation pathways should be made clearer </a:t>
            </a:r>
            <a:r>
              <a:rPr lang="en-GB" sz="1500" dirty="0">
                <a:latin typeface="Colfax Regular" panose="020B0304000000010002" pitchFamily="34" charset="0"/>
                <a:ea typeface="Times New Roman" panose="02020603050405020304" pitchFamily="18" charset="0"/>
                <a:cs typeface="Times New Roman" panose="02020603050405020304" pitchFamily="18" charset="0"/>
              </a:rPr>
              <a:t>and linked to formal qualifications, to improve transparency for existing staff. Work with business networks to </a:t>
            </a:r>
            <a:r>
              <a:rPr lang="en-GB" sz="1500" b="1" dirty="0">
                <a:latin typeface="Colfax Regular" panose="020B0304000000010002" pitchFamily="34" charset="0"/>
                <a:ea typeface="Times New Roman" panose="02020603050405020304" pitchFamily="18" charset="0"/>
                <a:cs typeface="Times New Roman" panose="02020603050405020304" pitchFamily="18" charset="0"/>
              </a:rPr>
              <a:t>increase number of STEM Ambassadors</a:t>
            </a:r>
            <a:r>
              <a:rPr lang="en-GB" sz="1500" dirty="0">
                <a:latin typeface="Colfax Regular" panose="020B0304000000010002" pitchFamily="34" charset="0"/>
                <a:ea typeface="Times New Roman" panose="02020603050405020304" pitchFamily="18" charset="0"/>
                <a:cs typeface="Times New Roman" panose="02020603050405020304" pitchFamily="18" charset="0"/>
              </a:rPr>
              <a:t> across Greater Manchester</a:t>
            </a:r>
          </a:p>
          <a:p>
            <a:pPr marL="0" indent="0" algn="just">
              <a:buNone/>
            </a:pPr>
            <a:r>
              <a:rPr lang="en-GB" sz="1500" dirty="0">
                <a:latin typeface="Colfax Regular" panose="020B0304000000010002" pitchFamily="34" charset="0"/>
                <a:ea typeface="Times New Roman" panose="02020603050405020304" pitchFamily="18" charset="0"/>
                <a:cs typeface="Times New Roman" panose="02020603050405020304" pitchFamily="18" charset="0"/>
              </a:rPr>
              <a:t>3. Build </a:t>
            </a:r>
            <a:r>
              <a:rPr lang="en-GB" sz="1500" b="1" dirty="0">
                <a:latin typeface="Colfax Regular" panose="020B0304000000010002" pitchFamily="34" charset="0"/>
                <a:ea typeface="Times New Roman" panose="02020603050405020304" pitchFamily="18" charset="0"/>
                <a:cs typeface="Times New Roman" panose="02020603050405020304" pitchFamily="18" charset="0"/>
              </a:rPr>
              <a:t>better and more valuable links between local employers and schools </a:t>
            </a:r>
            <a:r>
              <a:rPr lang="en-GB" sz="1500" dirty="0">
                <a:latin typeface="Colfax Regular" panose="020B0304000000010002" pitchFamily="34" charset="0"/>
                <a:ea typeface="Times New Roman" panose="02020603050405020304" pitchFamily="18" charset="0"/>
                <a:cs typeface="Times New Roman" panose="02020603050405020304" pitchFamily="18" charset="0"/>
              </a:rPr>
              <a:t>to dispel myths and improve reputation of the Manufacturing sector. In particular, role models from technical engineering and production backgrounds should be encouraged to engage. </a:t>
            </a:r>
          </a:p>
          <a:p>
            <a:pPr marL="0" indent="0" algn="just">
              <a:buNone/>
            </a:pPr>
            <a:r>
              <a:rPr lang="en-GB" sz="1500" dirty="0">
                <a:latin typeface="Colfax Regular" panose="020B0304000000010002" pitchFamily="34" charset="0"/>
                <a:ea typeface="Times New Roman" panose="02020603050405020304" pitchFamily="18" charset="0"/>
                <a:cs typeface="Times New Roman" panose="02020603050405020304" pitchFamily="18" charset="0"/>
              </a:rPr>
              <a:t>4. Encourage </a:t>
            </a:r>
            <a:r>
              <a:rPr lang="en-GB" sz="1500" b="1" dirty="0">
                <a:latin typeface="Colfax Regular" panose="020B0304000000010002" pitchFamily="34" charset="0"/>
                <a:ea typeface="Times New Roman" panose="02020603050405020304" pitchFamily="18" charset="0"/>
                <a:cs typeface="Times New Roman" panose="02020603050405020304" pitchFamily="18" charset="0"/>
              </a:rPr>
              <a:t>diverse hiring practices </a:t>
            </a:r>
            <a:r>
              <a:rPr lang="en-GB" sz="1500" dirty="0">
                <a:latin typeface="Colfax Regular" panose="020B0304000000010002" pitchFamily="34" charset="0"/>
                <a:ea typeface="Times New Roman" panose="02020603050405020304" pitchFamily="18" charset="0"/>
                <a:cs typeface="Times New Roman" panose="02020603050405020304" pitchFamily="18" charset="0"/>
              </a:rPr>
              <a:t>within the GM manufacturing sector, targeting under-represented groups. Promote the sector within these groups to remove barriers and increase opportunities. </a:t>
            </a:r>
          </a:p>
          <a:p>
            <a:pPr marL="0" indent="0" algn="just">
              <a:buNone/>
            </a:pPr>
            <a:r>
              <a:rPr lang="en-GB" sz="1500" dirty="0">
                <a:latin typeface="Colfax Regular" panose="020B0304000000010002" pitchFamily="34" charset="0"/>
                <a:ea typeface="Times New Roman" panose="02020603050405020304" pitchFamily="18" charset="0"/>
                <a:cs typeface="Times New Roman" panose="02020603050405020304" pitchFamily="18" charset="0"/>
              </a:rPr>
              <a:t>5. Facilitate and enhance </a:t>
            </a:r>
            <a:r>
              <a:rPr lang="en-GB" sz="1500" b="1" dirty="0">
                <a:latin typeface="Colfax Regular" panose="020B0304000000010002" pitchFamily="34" charset="0"/>
                <a:ea typeface="Times New Roman" panose="02020603050405020304" pitchFamily="18" charset="0"/>
                <a:cs typeface="Times New Roman" panose="02020603050405020304" pitchFamily="18" charset="0"/>
              </a:rPr>
              <a:t>peer-to-peer business networks </a:t>
            </a:r>
            <a:r>
              <a:rPr lang="en-GB" sz="1500" dirty="0">
                <a:latin typeface="Colfax Regular" panose="020B0304000000010002" pitchFamily="34" charset="0"/>
                <a:ea typeface="Times New Roman" panose="02020603050405020304" pitchFamily="18" charset="0"/>
                <a:cs typeface="Times New Roman" panose="02020603050405020304" pitchFamily="18" charset="0"/>
              </a:rPr>
              <a:t>around skills delivery. Many networks exist but have been hampered by the pandemic. </a:t>
            </a:r>
          </a:p>
          <a:p>
            <a:pPr marL="0" indent="0" algn="just">
              <a:buNone/>
            </a:pPr>
            <a:r>
              <a:rPr lang="en-GB" sz="1500" dirty="0">
                <a:latin typeface="Colfax Regular" panose="020B0304000000010002" pitchFamily="34" charset="0"/>
                <a:ea typeface="Times New Roman" panose="02020603050405020304" pitchFamily="18" charset="0"/>
                <a:cs typeface="Times New Roman" panose="02020603050405020304" pitchFamily="18" charset="0"/>
              </a:rPr>
              <a:t>6. Larger programmes like degrees and apprenticeships should be </a:t>
            </a:r>
            <a:r>
              <a:rPr lang="en-GB" sz="1500" b="1" dirty="0">
                <a:latin typeface="Colfax Regular" panose="020B0304000000010002" pitchFamily="34" charset="0"/>
                <a:ea typeface="Times New Roman" panose="02020603050405020304" pitchFamily="18" charset="0"/>
                <a:cs typeface="Times New Roman" panose="02020603050405020304" pitchFamily="18" charset="0"/>
              </a:rPr>
              <a:t>broken up so that modules can be accessed separately</a:t>
            </a:r>
            <a:r>
              <a:rPr lang="en-GB" sz="1500" dirty="0">
                <a:latin typeface="Colfax Regular" panose="020B0304000000010002" pitchFamily="34" charset="0"/>
                <a:ea typeface="Times New Roman" panose="02020603050405020304" pitchFamily="18" charset="0"/>
                <a:cs typeface="Times New Roman" panose="02020603050405020304" pitchFamily="18" charset="0"/>
              </a:rPr>
              <a:t>. </a:t>
            </a:r>
          </a:p>
          <a:p>
            <a:pPr marL="0" indent="0" algn="just">
              <a:buNone/>
            </a:pPr>
            <a:r>
              <a:rPr lang="en-GB" sz="1500" dirty="0">
                <a:latin typeface="Colfax Regular" panose="020B0304000000010002" pitchFamily="34" charset="0"/>
                <a:ea typeface="Times New Roman" panose="02020603050405020304" pitchFamily="18" charset="0"/>
                <a:cs typeface="Times New Roman" panose="02020603050405020304" pitchFamily="18" charset="0"/>
              </a:rPr>
              <a:t>7. Support employers with the </a:t>
            </a:r>
            <a:r>
              <a:rPr lang="en-GB" sz="1500" b="1" dirty="0">
                <a:latin typeface="Colfax Regular" panose="020B0304000000010002" pitchFamily="34" charset="0"/>
                <a:ea typeface="Times New Roman" panose="02020603050405020304" pitchFamily="18" charset="0"/>
                <a:cs typeface="Times New Roman" panose="02020603050405020304" pitchFamily="18" charset="0"/>
              </a:rPr>
              <a:t>transition to digitalisation and automation </a:t>
            </a:r>
            <a:r>
              <a:rPr lang="en-GB" sz="1500" dirty="0">
                <a:latin typeface="Colfax Regular" panose="020B0304000000010002" pitchFamily="34" charset="0"/>
                <a:ea typeface="Times New Roman" panose="02020603050405020304" pitchFamily="18" charset="0"/>
                <a:cs typeface="Times New Roman" panose="02020603050405020304" pitchFamily="18" charset="0"/>
              </a:rPr>
              <a:t>– these developments are a great opportunity to turn some staff into subject matter experts within their business, improving job satisfaction and productivity.</a:t>
            </a:r>
          </a:p>
          <a:p>
            <a:pPr marL="0" indent="0" algn="just">
              <a:buNone/>
            </a:pPr>
            <a:r>
              <a:rPr lang="en-GB" sz="1500" dirty="0">
                <a:latin typeface="Colfax Regular" panose="020B0304000000010002" pitchFamily="34" charset="0"/>
                <a:ea typeface="Times New Roman" panose="02020603050405020304" pitchFamily="18" charset="0"/>
                <a:cs typeface="Times New Roman" panose="02020603050405020304" pitchFamily="18" charset="0"/>
              </a:rPr>
              <a:t>8. Work to ensure that </a:t>
            </a:r>
            <a:r>
              <a:rPr lang="en-GB" sz="1500" b="1" dirty="0">
                <a:latin typeface="Colfax Regular" panose="020B0304000000010002" pitchFamily="34" charset="0"/>
                <a:ea typeface="Times New Roman" panose="02020603050405020304" pitchFamily="18" charset="0"/>
                <a:cs typeface="Times New Roman" panose="02020603050405020304" pitchFamily="18" charset="0"/>
              </a:rPr>
              <a:t>T Levels are positioned as a leading option </a:t>
            </a:r>
            <a:r>
              <a:rPr lang="en-GB" sz="1500" dirty="0">
                <a:latin typeface="Colfax Regular" panose="020B0304000000010002" pitchFamily="34" charset="0"/>
                <a:ea typeface="Times New Roman" panose="02020603050405020304" pitchFamily="18" charset="0"/>
                <a:cs typeface="Times New Roman" panose="02020603050405020304" pitchFamily="18" charset="0"/>
              </a:rPr>
              <a:t>with both further education colleges and employers. The relevant pathways for manufacturing will be launched in 2022 – work should be done to promote them for the SME market as well as larger employers well ahead of the launch. </a:t>
            </a:r>
          </a:p>
          <a:p>
            <a:pPr marL="0" indent="0" algn="just">
              <a:buNone/>
            </a:pPr>
            <a:endParaRPr lang="en-GB" sz="1100" dirty="0">
              <a:effectLst/>
              <a:latin typeface="Colfax Regular" panose="020B0304000000010002"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51B4AC9-247F-4A85-A10B-139AEE4F9535}"/>
              </a:ext>
            </a:extLst>
          </p:cNvPr>
          <p:cNvSpPr>
            <a:spLocks noGrp="1"/>
          </p:cNvSpPr>
          <p:nvPr>
            <p:ph type="sldNum" sz="quarter" idx="12"/>
          </p:nvPr>
        </p:nvSpPr>
        <p:spPr/>
        <p:txBody>
          <a:bodyPr/>
          <a:lstStyle/>
          <a:p>
            <a:fld id="{7025F1FA-2B7C-4458-B291-3FD1CA41C343}" type="slidenum">
              <a:rPr lang="en-GB" smtClean="0"/>
              <a:pPr/>
              <a:t>8</a:t>
            </a:fld>
            <a:endParaRPr lang="en-GB"/>
          </a:p>
        </p:txBody>
      </p:sp>
    </p:spTree>
    <p:extLst>
      <p:ext uri="{BB962C8B-B14F-4D97-AF65-F5344CB8AC3E}">
        <p14:creationId xmlns:p14="http://schemas.microsoft.com/office/powerpoint/2010/main" val="192182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DCC18-F29D-428E-8625-7E21AD994F57}"/>
              </a:ext>
            </a:extLst>
          </p:cNvPr>
          <p:cNvSpPr>
            <a:spLocks noGrp="1"/>
          </p:cNvSpPr>
          <p:nvPr>
            <p:ph idx="13"/>
          </p:nvPr>
        </p:nvSpPr>
        <p:spPr>
          <a:xfrm>
            <a:off x="595062" y="762158"/>
            <a:ext cx="10897027" cy="5574474"/>
          </a:xfrm>
        </p:spPr>
        <p:txBody>
          <a:bodyPr>
            <a:noAutofit/>
          </a:bodyPr>
          <a:lstStyle/>
          <a:p>
            <a:pPr marL="0" indent="0">
              <a:buNone/>
            </a:pPr>
            <a:r>
              <a:rPr lang="en-US" sz="1600" i="1" dirty="0">
                <a:effectLst/>
                <a:latin typeface="Colfax Regular" panose="020B0304000000010002" pitchFamily="34" charset="0"/>
                <a:ea typeface="Times New Roman" panose="02020603050405020304" pitchFamily="18" charset="0"/>
                <a:cs typeface="Times New Roman" panose="02020603050405020304" pitchFamily="18" charset="0"/>
              </a:rPr>
              <a:t>	</a:t>
            </a:r>
          </a:p>
          <a:p>
            <a:pPr marL="0" indent="0">
              <a:buNone/>
            </a:pPr>
            <a:r>
              <a:rPr lang="en-US" sz="1600" dirty="0">
                <a:effectLst/>
                <a:latin typeface="Colfax Regular" panose="020B0304000000010002" pitchFamily="34" charset="0"/>
                <a:ea typeface="Times New Roman" panose="02020603050405020304" pitchFamily="18" charset="0"/>
                <a:cs typeface="Times New Roman" panose="02020603050405020304" pitchFamily="18" charset="0"/>
              </a:rPr>
              <a:t>	Future reports will include deeper research and intelligence gathering on areas including:</a:t>
            </a:r>
          </a:p>
          <a:p>
            <a:pPr marL="0" indent="0">
              <a:buNone/>
            </a:pPr>
            <a:endParaRPr lang="en-GB" sz="16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1600" b="1" dirty="0">
                <a:effectLst/>
                <a:latin typeface="Colfax Regular" panose="020B0304000000010002" pitchFamily="34" charset="0"/>
                <a:ea typeface="Times New Roman" panose="02020603050405020304" pitchFamily="18" charset="0"/>
                <a:cs typeface="Times New Roman" panose="02020603050405020304" pitchFamily="18" charset="0"/>
              </a:rPr>
              <a:t>Sub-Sector Differences</a:t>
            </a:r>
            <a:r>
              <a:rPr lang="en-US" sz="1600" dirty="0">
                <a:effectLst/>
                <a:latin typeface="Colfax Regular" panose="020B0304000000010002" pitchFamily="34" charset="0"/>
                <a:ea typeface="Times New Roman" panose="02020603050405020304" pitchFamily="18" charset="0"/>
                <a:cs typeface="Times New Roman" panose="02020603050405020304" pitchFamily="18" charset="0"/>
              </a:rPr>
              <a:t> – Manufacturing has a wide and varied base of sub-sectors, most of which are represented in Greater Manchester. What sort of differences in skills supply, provision, and requirement are there between these? </a:t>
            </a:r>
            <a:endParaRPr lang="en-GB" sz="16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1600" b="1" dirty="0">
                <a:effectLst/>
                <a:latin typeface="Colfax Regular" panose="020B0304000000010002" pitchFamily="34" charset="0"/>
                <a:ea typeface="Times New Roman" panose="02020603050405020304" pitchFamily="18" charset="0"/>
                <a:cs typeface="Times New Roman" panose="02020603050405020304" pitchFamily="18" charset="0"/>
              </a:rPr>
              <a:t>In</a:t>
            </a:r>
            <a:r>
              <a:rPr lang="en-US" sz="1600" dirty="0">
                <a:effectLst/>
                <a:latin typeface="Colfax Regular" panose="020B0304000000010002" pitchFamily="34" charset="0"/>
                <a:ea typeface="Times New Roman" panose="02020603050405020304" pitchFamily="18" charset="0"/>
                <a:cs typeface="Times New Roman" panose="02020603050405020304" pitchFamily="18" charset="0"/>
              </a:rPr>
              <a:t>-</a:t>
            </a:r>
            <a:r>
              <a:rPr lang="en-US" sz="1600" b="1" dirty="0">
                <a:effectLst/>
                <a:latin typeface="Colfax Regular" panose="020B0304000000010002" pitchFamily="34" charset="0"/>
                <a:ea typeface="Times New Roman" panose="02020603050405020304" pitchFamily="18" charset="0"/>
                <a:cs typeface="Times New Roman" panose="02020603050405020304" pitchFamily="18" charset="0"/>
              </a:rPr>
              <a:t>work Progression </a:t>
            </a:r>
            <a:r>
              <a:rPr lang="en-US" sz="1600" dirty="0">
                <a:effectLst/>
                <a:latin typeface="Colfax Regular" panose="020B0304000000010002" pitchFamily="34" charset="0"/>
                <a:ea typeface="Times New Roman" panose="02020603050405020304" pitchFamily="18" charset="0"/>
                <a:cs typeface="Times New Roman" panose="02020603050405020304" pitchFamily="18" charset="0"/>
              </a:rPr>
              <a:t>– In many cases, there are no formal triggers for promotion or progression. A future report would look at this in detail to build a picture of what is important for employers when choosing their future leaders. </a:t>
            </a:r>
            <a:endParaRPr lang="en-GB" sz="16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1600" b="1" dirty="0">
                <a:effectLst/>
                <a:latin typeface="Colfax Regular" panose="020B0304000000010002" pitchFamily="34" charset="0"/>
                <a:ea typeface="Times New Roman" panose="02020603050405020304" pitchFamily="18" charset="0"/>
                <a:cs typeface="Times New Roman" panose="02020603050405020304" pitchFamily="18" charset="0"/>
              </a:rPr>
              <a:t>Digital Transformation </a:t>
            </a:r>
            <a:r>
              <a:rPr lang="en-US" sz="1600" dirty="0">
                <a:effectLst/>
                <a:latin typeface="Colfax Regular" panose="020B0304000000010002" pitchFamily="34" charset="0"/>
                <a:ea typeface="Times New Roman" panose="02020603050405020304" pitchFamily="18" charset="0"/>
                <a:cs typeface="Times New Roman" panose="02020603050405020304" pitchFamily="18" charset="0"/>
              </a:rPr>
              <a:t>– Digitalisation will disrupt the sector slowly, but the sector must be ready to react when the time comes. Robotics and automation may displace labour in a variety of roles – re-skilling these workers will be important to ensure high employment rates. </a:t>
            </a:r>
            <a:endParaRPr lang="en-GB" sz="16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1600" b="1" dirty="0">
                <a:effectLst/>
                <a:latin typeface="Colfax Regular" panose="020B0304000000010002" pitchFamily="34" charset="0"/>
                <a:ea typeface="Times New Roman" panose="02020603050405020304" pitchFamily="18" charset="0"/>
                <a:cs typeface="Times New Roman" panose="02020603050405020304" pitchFamily="18" charset="0"/>
              </a:rPr>
              <a:t>Brexit Impact </a:t>
            </a:r>
            <a:r>
              <a:rPr lang="en-US" sz="1600" dirty="0">
                <a:effectLst/>
                <a:latin typeface="Colfax Regular" panose="020B0304000000010002" pitchFamily="34" charset="0"/>
                <a:ea typeface="Times New Roman" panose="02020603050405020304" pitchFamily="18" charset="0"/>
                <a:cs typeface="Times New Roman" panose="02020603050405020304" pitchFamily="18" charset="0"/>
              </a:rPr>
              <a:t>– Further medium- and long-term analysis of the impact of Brexit on the manufacturing labour market, and what sort of opportunities or concerns there might be for the sector.</a:t>
            </a:r>
            <a:endParaRPr lang="en-GB" sz="16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1600" b="1" dirty="0">
                <a:effectLst/>
                <a:latin typeface="Colfax Regular" panose="020B0304000000010002" pitchFamily="34" charset="0"/>
                <a:ea typeface="Times New Roman" panose="02020603050405020304" pitchFamily="18" charset="0"/>
                <a:cs typeface="Times New Roman" panose="02020603050405020304" pitchFamily="18" charset="0"/>
              </a:rPr>
              <a:t>New Policy Decisions </a:t>
            </a:r>
            <a:r>
              <a:rPr lang="en-US" sz="1600" dirty="0">
                <a:effectLst/>
                <a:latin typeface="Colfax Regular" panose="020B0304000000010002" pitchFamily="34" charset="0"/>
                <a:ea typeface="Times New Roman" panose="02020603050405020304" pitchFamily="18" charset="0"/>
                <a:cs typeface="Times New Roman" panose="02020603050405020304" pitchFamily="18" charset="0"/>
              </a:rPr>
              <a:t>– With the introduction of the National Skills Fund in early 2021, along with the ramp-up in T Levels in September 2021, the face of skills provision for engineering/manufacturing will change significantly. What changes this will cause are unknown. </a:t>
            </a:r>
            <a:endParaRPr lang="en-GB" sz="16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GB" sz="1600" dirty="0">
              <a:effectLst/>
              <a:latin typeface="Colfax Regular" panose="020B0304000000010002"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51B4AC9-247F-4A85-A10B-139AEE4F95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25F1FA-2B7C-4458-B291-3FD1CA41C343}" type="slidenum">
              <a:rPr kumimoji="0" lang="en-GB" sz="8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800" b="1"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1351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5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err="1" smtClean="0">
            <a:solidFill>
              <a:schemeClr val="accent2"/>
            </a:solidFill>
          </a:defRPr>
        </a:defPPr>
      </a:lstStyle>
    </a:txDef>
  </a:objectDefaults>
  <a:extraClrSchemeLst/>
  <a:extLst>
    <a:ext uri="{05A4C25C-085E-4340-85A3-A5531E510DB2}">
      <thm15:themeFamily xmlns:thm15="http://schemas.microsoft.com/office/thememl/2012/main" name="GMCA DIGITAL POWERPOINT TEMPLATE NEW.pptx" id="{FC04932D-A43A-4903-814A-C7AB7F03CB86}" vid="{5DBE1C93-D542-436F-A8C3-D792A703F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e35a3c0-6932-4795-bc29-a2b24e509738">
      <UserInfo>
        <DisplayName>Harrison, Luke</DisplayName>
        <AccountId>116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DC97FC8150DD49AD465F8A73657C42" ma:contentTypeVersion="12" ma:contentTypeDescription="Create a new document." ma:contentTypeScope="" ma:versionID="14ae9a73310b488783aeb4680328edb0">
  <xsd:schema xmlns:xsd="http://www.w3.org/2001/XMLSchema" xmlns:xs="http://www.w3.org/2001/XMLSchema" xmlns:p="http://schemas.microsoft.com/office/2006/metadata/properties" xmlns:ns2="066e983a-f1d7-4d3c-91db-252f29f3e159" xmlns:ns3="2e35a3c0-6932-4795-bc29-a2b24e509738" targetNamespace="http://schemas.microsoft.com/office/2006/metadata/properties" ma:root="true" ma:fieldsID="2ec9f845db0450b776f8a2f5a09d4bb6" ns2:_="" ns3:_="">
    <xsd:import namespace="066e983a-f1d7-4d3c-91db-252f29f3e159"/>
    <xsd:import namespace="2e35a3c0-6932-4795-bc29-a2b24e5097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e983a-f1d7-4d3c-91db-252f29f3e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35a3c0-6932-4795-bc29-a2b24e50973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F25BEF-8340-4944-9BF5-FD45D10F93E8}">
  <ds:schemaRefs>
    <ds:schemaRef ds:uri="http://schemas.microsoft.com/sharepoint/v3/contenttype/forms"/>
  </ds:schemaRefs>
</ds:datastoreItem>
</file>

<file path=customXml/itemProps2.xml><?xml version="1.0" encoding="utf-8"?>
<ds:datastoreItem xmlns:ds="http://schemas.openxmlformats.org/officeDocument/2006/customXml" ds:itemID="{BEF164A3-BCDC-4E62-BE77-0FFA7CBA5C40}">
  <ds:schemaRefs>
    <ds:schemaRef ds:uri="http://schemas.microsoft.com/office/2006/documentManagement/types"/>
    <ds:schemaRef ds:uri="066e983a-f1d7-4d3c-91db-252f29f3e159"/>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2e35a3c0-6932-4795-bc29-a2b24e509738"/>
    <ds:schemaRef ds:uri="http://www.w3.org/XML/1998/namespace"/>
    <ds:schemaRef ds:uri="http://purl.org/dc/elements/1.1/"/>
  </ds:schemaRefs>
</ds:datastoreItem>
</file>

<file path=customXml/itemProps3.xml><?xml version="1.0" encoding="utf-8"?>
<ds:datastoreItem xmlns:ds="http://schemas.openxmlformats.org/officeDocument/2006/customXml" ds:itemID="{817C68C7-923C-478D-80A3-552A36E463D3}">
  <ds:schemaRefs>
    <ds:schemaRef ds:uri="066e983a-f1d7-4d3c-91db-252f29f3e159"/>
    <ds:schemaRef ds:uri="2e35a3c0-6932-4795-bc29-a2b24e5097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1431</TotalTime>
  <Words>1801</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Colfax Regular</vt:lpstr>
      <vt:lpstr>Courier New</vt:lpstr>
      <vt:lpstr>Symbol</vt:lpstr>
      <vt:lpstr>Office Theme</vt:lpstr>
      <vt:lpstr>Industry Labour Market and Skills Intelligence Report – Executive Summary</vt:lpstr>
      <vt:lpstr>Executive Summary</vt:lpstr>
      <vt:lpstr>PowerPoint Presentation</vt:lpstr>
      <vt:lpstr>PowerPoint Presentation</vt:lpstr>
      <vt:lpstr>PowerPoint Presentation</vt:lpstr>
      <vt:lpstr>PowerPoint Presentation</vt:lpstr>
      <vt:lpstr>Recommendations and future reports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Barnes</dc:creator>
  <cp:lastModifiedBy>Crolla, Joseph</cp:lastModifiedBy>
  <cp:revision>11</cp:revision>
  <dcterms:created xsi:type="dcterms:W3CDTF">2019-11-13T10:11:19Z</dcterms:created>
  <dcterms:modified xsi:type="dcterms:W3CDTF">2021-02-11T11:20:19Z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0x01010063DC97FC8150DD49AD465F8A73657C42</vt:lpwstr>
  </property>
</Properties>
</file>