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57" r:id="rId5"/>
    <p:sldId id="258" r:id="rId6"/>
    <p:sldId id="259" r:id="rId7"/>
    <p:sldId id="270" r:id="rId8"/>
    <p:sldId id="262" r:id="rId9"/>
    <p:sldId id="264" r:id="rId10"/>
    <p:sldId id="265" r:id="rId11"/>
    <p:sldId id="266" r:id="rId12"/>
    <p:sldId id="26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9ABCAE-0DE5-4A08-8CB3-580262508AAE}">
          <p14:sldIdLst>
            <p14:sldId id="257"/>
            <p14:sldId id="258"/>
            <p14:sldId id="259"/>
            <p14:sldId id="270"/>
            <p14:sldId id="262"/>
            <p14:sldId id="264"/>
            <p14:sldId id="265"/>
            <p14:sldId id="266"/>
            <p14:sldId id="269"/>
            <p14:sldId id="271"/>
          </p14:sldIdLst>
        </p14:section>
      </p14:sectionLst>
    </p:ext>
    <p:ext uri="{EFAFB233-063F-42B5-8137-9DF3F51BA10A}">
      <p15:sldGuideLst xmlns:p15="http://schemas.microsoft.com/office/powerpoint/2012/main">
        <p15:guide id="1" orient="horz" pos="2205" userDrawn="1">
          <p15:clr>
            <a:srgbClr val="A4A3A4"/>
          </p15:clr>
        </p15:guide>
        <p15:guide id="2" pos="506" userDrawn="1">
          <p15:clr>
            <a:srgbClr val="A4A3A4"/>
          </p15:clr>
        </p15:guide>
        <p15:guide id="3" pos="2411" userDrawn="1">
          <p15:clr>
            <a:srgbClr val="A4A3A4"/>
          </p15:clr>
        </p15:guide>
        <p15:guide id="4" pos="710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n, Phil" initials="SP" lastIdx="35" clrIdx="0">
    <p:extLst>
      <p:ext uri="{19B8F6BF-5375-455C-9EA6-DF929625EA0E}">
        <p15:presenceInfo xmlns:p15="http://schemas.microsoft.com/office/powerpoint/2012/main" userId="S-1-5-21-1937380958-2102339226-1848903544-55449" providerId="AD"/>
      </p:ext>
    </p:extLst>
  </p:cmAuthor>
  <p:cmAuthor id="2" name="Puri, Beena" initials="PB" lastIdx="47" clrIdx="1">
    <p:extLst>
      <p:ext uri="{19B8F6BF-5375-455C-9EA6-DF929625EA0E}">
        <p15:presenceInfo xmlns:p15="http://schemas.microsoft.com/office/powerpoint/2012/main" userId="S-1-5-21-1937380958-2102339226-1848903544-63482" providerId="AD"/>
      </p:ext>
    </p:extLst>
  </p:cmAuthor>
  <p:cmAuthor id="3" name="Jay Austin" initials="JA" lastIdx="1" clrIdx="2">
    <p:extLst>
      <p:ext uri="{19B8F6BF-5375-455C-9EA6-DF929625EA0E}">
        <p15:presenceInfo xmlns:p15="http://schemas.microsoft.com/office/powerpoint/2012/main" userId="dc96ff6310332010" providerId="Windows Live"/>
      </p:ext>
    </p:extLst>
  </p:cmAuthor>
  <p:cmAuthor id="4" name="James, Hayley" initials="JH" lastIdx="11" clrIdx="3">
    <p:extLst>
      <p:ext uri="{19B8F6BF-5375-455C-9EA6-DF929625EA0E}">
        <p15:presenceInfo xmlns:p15="http://schemas.microsoft.com/office/powerpoint/2012/main" userId="S::hayley.james@greatermanchester-ca.gov.uk::dc8f3d06-b7ea-4dd4-9f0f-64825f938f20" providerId="AD"/>
      </p:ext>
    </p:extLst>
  </p:cmAuthor>
  <p:cmAuthor id="5" name="Millward, Lauren" initials="ML" lastIdx="4" clrIdx="4">
    <p:extLst>
      <p:ext uri="{19B8F6BF-5375-455C-9EA6-DF929625EA0E}">
        <p15:presenceInfo xmlns:p15="http://schemas.microsoft.com/office/powerpoint/2012/main" userId="S-1-5-21-1937380958-2102339226-1848903544-63712" providerId="AD"/>
      </p:ext>
    </p:extLst>
  </p:cmAuthor>
  <p:cmAuthor id="6" name="Millward, Lauren" initials="ML [2]" lastIdx="3" clrIdx="5">
    <p:extLst>
      <p:ext uri="{19B8F6BF-5375-455C-9EA6-DF929625EA0E}">
        <p15:presenceInfo xmlns:p15="http://schemas.microsoft.com/office/powerpoint/2012/main" userId="S::Lauren.Millward@greatermanchester-ca.gov.uk::4ab8603d-fd39-4476-bfa1-904414e8bc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573B"/>
    <a:srgbClr val="AFB9B6"/>
    <a:srgbClr val="E22043"/>
    <a:srgbClr val="FFFFFF"/>
    <a:srgbClr val="703D75"/>
    <a:srgbClr val="7D3D71"/>
    <a:srgbClr val="953B6E"/>
    <a:srgbClr val="B13966"/>
    <a:srgbClr val="CE365F"/>
    <a:srgbClr val="CBC0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E400C-54E6-4AC1-A570-E892E1769CDB}" v="35" dt="2021-07-08T15:54:29.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370" y="67"/>
      </p:cViewPr>
      <p:guideLst>
        <p:guide orient="horz" pos="2205"/>
        <p:guide pos="506"/>
        <p:guide pos="2411"/>
        <p:guide pos="710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olla, Joseph" userId="7331215a-bbda-42f6-b60d-32b918989bb8" providerId="ADAL" clId="{8A110BEB-13E9-4516-A6F7-C11B98A9C051}"/>
    <pc:docChg chg="undo custSel modSld">
      <pc:chgData name="Crolla, Joseph" userId="7331215a-bbda-42f6-b60d-32b918989bb8" providerId="ADAL" clId="{8A110BEB-13E9-4516-A6F7-C11B98A9C051}" dt="2021-02-11T11:01:27.503" v="381" actId="962"/>
      <pc:docMkLst>
        <pc:docMk/>
      </pc:docMkLst>
      <pc:sldChg chg="modSp mod">
        <pc:chgData name="Crolla, Joseph" userId="7331215a-bbda-42f6-b60d-32b918989bb8" providerId="ADAL" clId="{8A110BEB-13E9-4516-A6F7-C11B98A9C051}" dt="2021-02-11T09:52:16.340" v="29" actId="2711"/>
        <pc:sldMkLst>
          <pc:docMk/>
          <pc:sldMk cId="3197906408" sldId="257"/>
        </pc:sldMkLst>
        <pc:spChg chg="mod">
          <ac:chgData name="Crolla, Joseph" userId="7331215a-bbda-42f6-b60d-32b918989bb8" providerId="ADAL" clId="{8A110BEB-13E9-4516-A6F7-C11B98A9C051}" dt="2021-02-11T09:52:12.798" v="28" actId="2711"/>
          <ac:spMkLst>
            <pc:docMk/>
            <pc:sldMk cId="3197906408" sldId="257"/>
            <ac:spMk id="3" creationId="{C82A9871-BEBD-4E50-B37C-0173D798D313}"/>
          </ac:spMkLst>
        </pc:spChg>
        <pc:spChg chg="mod">
          <ac:chgData name="Crolla, Joseph" userId="7331215a-bbda-42f6-b60d-32b918989bb8" providerId="ADAL" clId="{8A110BEB-13E9-4516-A6F7-C11B98A9C051}" dt="2021-02-11T09:52:16.340" v="29" actId="2711"/>
          <ac:spMkLst>
            <pc:docMk/>
            <pc:sldMk cId="3197906408" sldId="257"/>
            <ac:spMk id="4" creationId="{4DD55F98-638B-458E-A8F1-1A4215328FF5}"/>
          </ac:spMkLst>
        </pc:spChg>
      </pc:sldChg>
      <pc:sldChg chg="modSp mod">
        <pc:chgData name="Crolla, Joseph" userId="7331215a-bbda-42f6-b60d-32b918989bb8" providerId="ADAL" clId="{8A110BEB-13E9-4516-A6F7-C11B98A9C051}" dt="2021-02-11T09:52:07.756" v="27" actId="2711"/>
        <pc:sldMkLst>
          <pc:docMk/>
          <pc:sldMk cId="2657140527" sldId="258"/>
        </pc:sldMkLst>
        <pc:spChg chg="mod">
          <ac:chgData name="Crolla, Joseph" userId="7331215a-bbda-42f6-b60d-32b918989bb8" providerId="ADAL" clId="{8A110BEB-13E9-4516-A6F7-C11B98A9C051}" dt="2021-02-11T09:52:07.756" v="27" actId="2711"/>
          <ac:spMkLst>
            <pc:docMk/>
            <pc:sldMk cId="2657140527" sldId="258"/>
            <ac:spMk id="6" creationId="{2030D3E9-0ED5-4B81-87B1-4E41D0E576F4}"/>
          </ac:spMkLst>
        </pc:spChg>
      </pc:sldChg>
      <pc:sldChg chg="modSp mod">
        <pc:chgData name="Crolla, Joseph" userId="7331215a-bbda-42f6-b60d-32b918989bb8" providerId="ADAL" clId="{8A110BEB-13E9-4516-A6F7-C11B98A9C051}" dt="2021-02-11T09:52:03.505" v="26" actId="2711"/>
        <pc:sldMkLst>
          <pc:docMk/>
          <pc:sldMk cId="2123445449" sldId="259"/>
        </pc:sldMkLst>
        <pc:spChg chg="mod">
          <ac:chgData name="Crolla, Joseph" userId="7331215a-bbda-42f6-b60d-32b918989bb8" providerId="ADAL" clId="{8A110BEB-13E9-4516-A6F7-C11B98A9C051}" dt="2021-02-11T09:52:03.505" v="26" actId="2711"/>
          <ac:spMkLst>
            <pc:docMk/>
            <pc:sldMk cId="2123445449" sldId="259"/>
            <ac:spMk id="3" creationId="{DE2C0661-F02C-44D7-B47E-2A4093ADA5D2}"/>
          </ac:spMkLst>
        </pc:spChg>
      </pc:sldChg>
      <pc:sldChg chg="addSp delSp modSp mod">
        <pc:chgData name="Crolla, Joseph" userId="7331215a-bbda-42f6-b60d-32b918989bb8" providerId="ADAL" clId="{8A110BEB-13E9-4516-A6F7-C11B98A9C051}" dt="2021-02-11T11:00:37.742" v="297" actId="962"/>
        <pc:sldMkLst>
          <pc:docMk/>
          <pc:sldMk cId="2345525748" sldId="262"/>
        </pc:sldMkLst>
        <pc:spChg chg="mod">
          <ac:chgData name="Crolla, Joseph" userId="7331215a-bbda-42f6-b60d-32b918989bb8" providerId="ADAL" clId="{8A110BEB-13E9-4516-A6F7-C11B98A9C051}" dt="2021-02-11T09:51:56.256" v="25" actId="2711"/>
          <ac:spMkLst>
            <pc:docMk/>
            <pc:sldMk cId="2345525748" sldId="262"/>
            <ac:spMk id="6" creationId="{D9D84EBF-E94B-4175-A4F0-1185A54753E6}"/>
          </ac:spMkLst>
        </pc:spChg>
        <pc:picChg chg="del">
          <ac:chgData name="Crolla, Joseph" userId="7331215a-bbda-42f6-b60d-32b918989bb8" providerId="ADAL" clId="{8A110BEB-13E9-4516-A6F7-C11B98A9C051}" dt="2021-02-11T09:58:44.717" v="36" actId="478"/>
          <ac:picMkLst>
            <pc:docMk/>
            <pc:sldMk cId="2345525748" sldId="262"/>
            <ac:picMk id="10" creationId="{4D174555-E262-4F5F-BD77-8440D44B29B5}"/>
          </ac:picMkLst>
        </pc:picChg>
        <pc:picChg chg="add del mod">
          <ac:chgData name="Crolla, Joseph" userId="7331215a-bbda-42f6-b60d-32b918989bb8" providerId="ADAL" clId="{8A110BEB-13E9-4516-A6F7-C11B98A9C051}" dt="2021-02-11T09:59:03.556" v="40" actId="21"/>
          <ac:picMkLst>
            <pc:docMk/>
            <pc:sldMk cId="2345525748" sldId="262"/>
            <ac:picMk id="2050" creationId="{67317F2F-F49D-4A22-BEFE-6164D04B4222}"/>
          </ac:picMkLst>
        </pc:picChg>
        <pc:picChg chg="add mod">
          <ac:chgData name="Crolla, Joseph" userId="7331215a-bbda-42f6-b60d-32b918989bb8" providerId="ADAL" clId="{8A110BEB-13E9-4516-A6F7-C11B98A9C051}" dt="2021-02-11T11:00:37.742" v="297" actId="962"/>
          <ac:picMkLst>
            <pc:docMk/>
            <pc:sldMk cId="2345525748" sldId="262"/>
            <ac:picMk id="2052" creationId="{48D4D67F-6ADE-4BE6-8FF0-E0B247444366}"/>
          </ac:picMkLst>
        </pc:picChg>
      </pc:sldChg>
      <pc:sldChg chg="modSp mod">
        <pc:chgData name="Crolla, Joseph" userId="7331215a-bbda-42f6-b60d-32b918989bb8" providerId="ADAL" clId="{8A110BEB-13E9-4516-A6F7-C11B98A9C051}" dt="2021-02-11T09:51:49.600" v="24" actId="2711"/>
        <pc:sldMkLst>
          <pc:docMk/>
          <pc:sldMk cId="3348547957" sldId="264"/>
        </pc:sldMkLst>
        <pc:spChg chg="mod">
          <ac:chgData name="Crolla, Joseph" userId="7331215a-bbda-42f6-b60d-32b918989bb8" providerId="ADAL" clId="{8A110BEB-13E9-4516-A6F7-C11B98A9C051}" dt="2021-02-11T09:51:49.600" v="24" actId="2711"/>
          <ac:spMkLst>
            <pc:docMk/>
            <pc:sldMk cId="3348547957" sldId="264"/>
            <ac:spMk id="3" creationId="{DE2C0661-F02C-44D7-B47E-2A4093ADA5D2}"/>
          </ac:spMkLst>
        </pc:spChg>
      </pc:sldChg>
      <pc:sldChg chg="addSp delSp modSp mod">
        <pc:chgData name="Crolla, Joseph" userId="7331215a-bbda-42f6-b60d-32b918989bb8" providerId="ADAL" clId="{8A110BEB-13E9-4516-A6F7-C11B98A9C051}" dt="2021-02-11T11:01:27.503" v="381" actId="962"/>
        <pc:sldMkLst>
          <pc:docMk/>
          <pc:sldMk cId="4221678140" sldId="265"/>
        </pc:sldMkLst>
        <pc:spChg chg="mod">
          <ac:chgData name="Crolla, Joseph" userId="7331215a-bbda-42f6-b60d-32b918989bb8" providerId="ADAL" clId="{8A110BEB-13E9-4516-A6F7-C11B98A9C051}" dt="2021-02-11T09:51:45.621" v="23" actId="2711"/>
          <ac:spMkLst>
            <pc:docMk/>
            <pc:sldMk cId="4221678140" sldId="265"/>
            <ac:spMk id="5" creationId="{4393C83E-9025-4392-BF52-9B6DEEB1C406}"/>
          </ac:spMkLst>
        </pc:spChg>
        <pc:spChg chg="mod">
          <ac:chgData name="Crolla, Joseph" userId="7331215a-bbda-42f6-b60d-32b918989bb8" providerId="ADAL" clId="{8A110BEB-13E9-4516-A6F7-C11B98A9C051}" dt="2021-02-11T09:51:42.979" v="22" actId="2711"/>
          <ac:spMkLst>
            <pc:docMk/>
            <pc:sldMk cId="4221678140" sldId="265"/>
            <ac:spMk id="6" creationId="{2030D3E9-0ED5-4B81-87B1-4E41D0E576F4}"/>
          </ac:spMkLst>
        </pc:spChg>
        <pc:picChg chg="del">
          <ac:chgData name="Crolla, Joseph" userId="7331215a-bbda-42f6-b60d-32b918989bb8" providerId="ADAL" clId="{8A110BEB-13E9-4516-A6F7-C11B98A9C051}" dt="2021-02-11T09:53:36.069" v="31" actId="478"/>
          <ac:picMkLst>
            <pc:docMk/>
            <pc:sldMk cId="4221678140" sldId="265"/>
            <ac:picMk id="4" creationId="{76E6B0BD-B712-44B1-9C82-9E561D5438D2}"/>
          </ac:picMkLst>
        </pc:picChg>
        <pc:picChg chg="add del mod">
          <ac:chgData name="Crolla, Joseph" userId="7331215a-bbda-42f6-b60d-32b918989bb8" providerId="ADAL" clId="{8A110BEB-13E9-4516-A6F7-C11B98A9C051}" dt="2021-02-11T09:54:56.732" v="33" actId="478"/>
          <ac:picMkLst>
            <pc:docMk/>
            <pc:sldMk cId="4221678140" sldId="265"/>
            <ac:picMk id="1026" creationId="{5C9223CA-508C-4EA3-82EB-EE6BC04BF5B6}"/>
          </ac:picMkLst>
        </pc:picChg>
        <pc:picChg chg="add mod">
          <ac:chgData name="Crolla, Joseph" userId="7331215a-bbda-42f6-b60d-32b918989bb8" providerId="ADAL" clId="{8A110BEB-13E9-4516-A6F7-C11B98A9C051}" dt="2021-02-11T11:01:27.503" v="381" actId="962"/>
          <ac:picMkLst>
            <pc:docMk/>
            <pc:sldMk cId="4221678140" sldId="265"/>
            <ac:picMk id="1028" creationId="{1FF89B1C-6CE7-4263-9E09-A2A460A2147A}"/>
          </ac:picMkLst>
        </pc:picChg>
      </pc:sldChg>
      <pc:sldChg chg="modSp mod">
        <pc:chgData name="Crolla, Joseph" userId="7331215a-bbda-42f6-b60d-32b918989bb8" providerId="ADAL" clId="{8A110BEB-13E9-4516-A6F7-C11B98A9C051}" dt="2021-02-11T10:03:05.173" v="100" actId="113"/>
        <pc:sldMkLst>
          <pc:docMk/>
          <pc:sldMk cId="1921829688" sldId="266"/>
        </pc:sldMkLst>
        <pc:spChg chg="mod">
          <ac:chgData name="Crolla, Joseph" userId="7331215a-bbda-42f6-b60d-32b918989bb8" providerId="ADAL" clId="{8A110BEB-13E9-4516-A6F7-C11B98A9C051}" dt="2021-02-11T10:03:05.173" v="100" actId="113"/>
          <ac:spMkLst>
            <pc:docMk/>
            <pc:sldMk cId="1921829688" sldId="266"/>
            <ac:spMk id="3" creationId="{796DCC18-F29D-428E-8625-7E21AD994F57}"/>
          </ac:spMkLst>
        </pc:spChg>
      </pc:sldChg>
      <pc:sldChg chg="modSp mod">
        <pc:chgData name="Crolla, Joseph" userId="7331215a-bbda-42f6-b60d-32b918989bb8" providerId="ADAL" clId="{8A110BEB-13E9-4516-A6F7-C11B98A9C051}" dt="2021-02-11T09:51:37.128" v="21" actId="6549"/>
        <pc:sldMkLst>
          <pc:docMk/>
          <pc:sldMk cId="4013514318" sldId="269"/>
        </pc:sldMkLst>
        <pc:spChg chg="mod">
          <ac:chgData name="Crolla, Joseph" userId="7331215a-bbda-42f6-b60d-32b918989bb8" providerId="ADAL" clId="{8A110BEB-13E9-4516-A6F7-C11B98A9C051}" dt="2021-02-11T09:51:37.128" v="21" actId="6549"/>
          <ac:spMkLst>
            <pc:docMk/>
            <pc:sldMk cId="4013514318" sldId="269"/>
            <ac:spMk id="3" creationId="{796DCC18-F29D-428E-8625-7E21AD994F57}"/>
          </ac:spMkLst>
        </pc:spChg>
      </pc:sldChg>
      <pc:sldChg chg="addSp delSp modSp mod">
        <pc:chgData name="Crolla, Joseph" userId="7331215a-bbda-42f6-b60d-32b918989bb8" providerId="ADAL" clId="{8A110BEB-13E9-4516-A6F7-C11B98A9C051}" dt="2021-02-11T11:00:24.983" v="279" actId="962"/>
        <pc:sldMkLst>
          <pc:docMk/>
          <pc:sldMk cId="4030800233" sldId="270"/>
        </pc:sldMkLst>
        <pc:spChg chg="mod">
          <ac:chgData name="Crolla, Joseph" userId="7331215a-bbda-42f6-b60d-32b918989bb8" providerId="ADAL" clId="{8A110BEB-13E9-4516-A6F7-C11B98A9C051}" dt="2021-02-11T10:03:31.823" v="101" actId="2711"/>
          <ac:spMkLst>
            <pc:docMk/>
            <pc:sldMk cId="4030800233" sldId="270"/>
            <ac:spMk id="3" creationId="{DE2C0661-F02C-44D7-B47E-2A4093ADA5D2}"/>
          </ac:spMkLst>
        </pc:spChg>
        <pc:grpChg chg="del">
          <ac:chgData name="Crolla, Joseph" userId="7331215a-bbda-42f6-b60d-32b918989bb8" providerId="ADAL" clId="{8A110BEB-13E9-4516-A6F7-C11B98A9C051}" dt="2021-02-11T09:59:05.781" v="41" actId="478"/>
          <ac:grpSpMkLst>
            <pc:docMk/>
            <pc:sldMk cId="4030800233" sldId="270"/>
            <ac:grpSpMk id="4" creationId="{6513C914-A5C3-4EB1-ABB9-537D9ABF37FB}"/>
          </ac:grpSpMkLst>
        </pc:grpChg>
        <pc:picChg chg="add mod">
          <ac:chgData name="Crolla, Joseph" userId="7331215a-bbda-42f6-b60d-32b918989bb8" providerId="ADAL" clId="{8A110BEB-13E9-4516-A6F7-C11B98A9C051}" dt="2021-02-11T11:00:24.983" v="279" actId="962"/>
          <ac:picMkLst>
            <pc:docMk/>
            <pc:sldMk cId="4030800233" sldId="270"/>
            <ac:picMk id="8" creationId="{A725D37F-ACBB-4D62-A620-708995132365}"/>
          </ac:picMkLst>
        </pc:picChg>
      </pc:sldChg>
      <pc:sldChg chg="modSp mod">
        <pc:chgData name="Crolla, Joseph" userId="7331215a-bbda-42f6-b60d-32b918989bb8" providerId="ADAL" clId="{8A110BEB-13E9-4516-A6F7-C11B98A9C051}" dt="2021-02-11T09:51:24.030" v="16" actId="2711"/>
        <pc:sldMkLst>
          <pc:docMk/>
          <pc:sldMk cId="2127354482" sldId="271"/>
        </pc:sldMkLst>
        <pc:spChg chg="mod">
          <ac:chgData name="Crolla, Joseph" userId="7331215a-bbda-42f6-b60d-32b918989bb8" providerId="ADAL" clId="{8A110BEB-13E9-4516-A6F7-C11B98A9C051}" dt="2021-02-11T09:51:24.030" v="16" actId="2711"/>
          <ac:spMkLst>
            <pc:docMk/>
            <pc:sldMk cId="2127354482" sldId="271"/>
            <ac:spMk id="3" creationId="{796DCC18-F29D-428E-8625-7E21AD994F57}"/>
          </ac:spMkLst>
        </pc:spChg>
      </pc:sldChg>
    </pc:docChg>
  </pc:docChgLst>
  <pc:docChgLst>
    <pc:chgData name="Crolla, Joseph" userId="7331215a-bbda-42f6-b60d-32b918989bb8" providerId="ADAL" clId="{9B3A67B0-188D-4C27-BC13-808D7C7A9745}"/>
    <pc:docChg chg="undo custSel addSld delSld modSld modMainMaster modSection">
      <pc:chgData name="Crolla, Joseph" userId="7331215a-bbda-42f6-b60d-32b918989bb8" providerId="ADAL" clId="{9B3A67B0-188D-4C27-BC13-808D7C7A9745}" dt="2021-01-15T15:04:58.886" v="8292"/>
      <pc:docMkLst>
        <pc:docMk/>
      </pc:docMkLst>
      <pc:sldChg chg="addSp modSp mod setBg">
        <pc:chgData name="Crolla, Joseph" userId="7331215a-bbda-42f6-b60d-32b918989bb8" providerId="ADAL" clId="{9B3A67B0-188D-4C27-BC13-808D7C7A9745}" dt="2021-01-15T15:04:58.886" v="8292"/>
        <pc:sldMkLst>
          <pc:docMk/>
          <pc:sldMk cId="3197906408" sldId="257"/>
        </pc:sldMkLst>
        <pc:spChg chg="mod">
          <ac:chgData name="Crolla, Joseph" userId="7331215a-bbda-42f6-b60d-32b918989bb8" providerId="ADAL" clId="{9B3A67B0-188D-4C27-BC13-808D7C7A9745}" dt="2021-01-08T15:53:27.768" v="8272" actId="1076"/>
          <ac:spMkLst>
            <pc:docMk/>
            <pc:sldMk cId="3197906408" sldId="257"/>
            <ac:spMk id="3" creationId="{C82A9871-BEBD-4E50-B37C-0173D798D313}"/>
          </ac:spMkLst>
        </pc:spChg>
        <pc:spChg chg="mod">
          <ac:chgData name="Crolla, Joseph" userId="7331215a-bbda-42f6-b60d-32b918989bb8" providerId="ADAL" clId="{9B3A67B0-188D-4C27-BC13-808D7C7A9745}" dt="2021-01-08T15:53:44.294" v="8276" actId="14100"/>
          <ac:spMkLst>
            <pc:docMk/>
            <pc:sldMk cId="3197906408" sldId="257"/>
            <ac:spMk id="4" creationId="{4DD55F98-638B-458E-A8F1-1A4215328FF5}"/>
          </ac:spMkLst>
        </pc:spChg>
        <pc:picChg chg="add mod">
          <ac:chgData name="Crolla, Joseph" userId="7331215a-bbda-42f6-b60d-32b918989bb8" providerId="ADAL" clId="{9B3A67B0-188D-4C27-BC13-808D7C7A9745}" dt="2021-01-07T11:29:06.324" v="2616" actId="14100"/>
          <ac:picMkLst>
            <pc:docMk/>
            <pc:sldMk cId="3197906408" sldId="257"/>
            <ac:picMk id="2" creationId="{3B8C9F65-70C6-4082-B301-5EF80CFA172A}"/>
          </ac:picMkLst>
        </pc:picChg>
        <pc:picChg chg="add mod">
          <ac:chgData name="Crolla, Joseph" userId="7331215a-bbda-42f6-b60d-32b918989bb8" providerId="ADAL" clId="{9B3A67B0-188D-4C27-BC13-808D7C7A9745}" dt="2021-01-08T10:22:07.299" v="3257" actId="1076"/>
          <ac:picMkLst>
            <pc:docMk/>
            <pc:sldMk cId="3197906408" sldId="257"/>
            <ac:picMk id="5" creationId="{02FAE2D6-5264-4633-9083-060E356ECE26}"/>
          </ac:picMkLst>
        </pc:picChg>
        <pc:picChg chg="add mod">
          <ac:chgData name="Crolla, Joseph" userId="7331215a-bbda-42f6-b60d-32b918989bb8" providerId="ADAL" clId="{9B3A67B0-188D-4C27-BC13-808D7C7A9745}" dt="2021-01-08T10:21:59.265" v="3256" actId="14100"/>
          <ac:picMkLst>
            <pc:docMk/>
            <pc:sldMk cId="3197906408" sldId="257"/>
            <ac:picMk id="1026" creationId="{75EC153F-AABA-4651-824E-260F32CABC22}"/>
          </ac:picMkLst>
        </pc:picChg>
      </pc:sldChg>
      <pc:sldChg chg="modSp mod setBg">
        <pc:chgData name="Crolla, Joseph" userId="7331215a-bbda-42f6-b60d-32b918989bb8" providerId="ADAL" clId="{9B3A67B0-188D-4C27-BC13-808D7C7A9745}" dt="2021-01-15T15:04:53.483" v="8290"/>
        <pc:sldMkLst>
          <pc:docMk/>
          <pc:sldMk cId="2657140527" sldId="258"/>
        </pc:sldMkLst>
        <pc:spChg chg="mod">
          <ac:chgData name="Crolla, Joseph" userId="7331215a-bbda-42f6-b60d-32b918989bb8" providerId="ADAL" clId="{9B3A67B0-188D-4C27-BC13-808D7C7A9745}" dt="2021-01-08T11:52:53.714" v="5138" actId="1076"/>
          <ac:spMkLst>
            <pc:docMk/>
            <pc:sldMk cId="2657140527" sldId="258"/>
            <ac:spMk id="5" creationId="{4393C83E-9025-4392-BF52-9B6DEEB1C406}"/>
          </ac:spMkLst>
        </pc:spChg>
        <pc:spChg chg="mod">
          <ac:chgData name="Crolla, Joseph" userId="7331215a-bbda-42f6-b60d-32b918989bb8" providerId="ADAL" clId="{9B3A67B0-188D-4C27-BC13-808D7C7A9745}" dt="2021-01-08T11:52:56.709" v="5139" actId="1076"/>
          <ac:spMkLst>
            <pc:docMk/>
            <pc:sldMk cId="2657140527" sldId="258"/>
            <ac:spMk id="6" creationId="{2030D3E9-0ED5-4B81-87B1-4E41D0E576F4}"/>
          </ac:spMkLst>
        </pc:spChg>
        <pc:picChg chg="mod">
          <ac:chgData name="Crolla, Joseph" userId="7331215a-bbda-42f6-b60d-32b918989bb8" providerId="ADAL" clId="{9B3A67B0-188D-4C27-BC13-808D7C7A9745}" dt="2021-01-08T11:52:46.311" v="5137" actId="14100"/>
          <ac:picMkLst>
            <pc:docMk/>
            <pc:sldMk cId="2657140527" sldId="258"/>
            <ac:picMk id="10" creationId="{482519EF-13E1-4971-9E85-13E22C0DEA8F}"/>
          </ac:picMkLst>
        </pc:picChg>
      </pc:sldChg>
      <pc:sldChg chg="modSp mod">
        <pc:chgData name="Crolla, Joseph" userId="7331215a-bbda-42f6-b60d-32b918989bb8" providerId="ADAL" clId="{9B3A67B0-188D-4C27-BC13-808D7C7A9745}" dt="2021-01-08T13:42:21.458" v="6137" actId="1076"/>
        <pc:sldMkLst>
          <pc:docMk/>
          <pc:sldMk cId="2123445449" sldId="259"/>
        </pc:sldMkLst>
        <pc:spChg chg="mod">
          <ac:chgData name="Crolla, Joseph" userId="7331215a-bbda-42f6-b60d-32b918989bb8" providerId="ADAL" clId="{9B3A67B0-188D-4C27-BC13-808D7C7A9745}" dt="2021-01-08T13:42:21.458" v="6137" actId="1076"/>
          <ac:spMkLst>
            <pc:docMk/>
            <pc:sldMk cId="2123445449" sldId="259"/>
            <ac:spMk id="3" creationId="{DE2C0661-F02C-44D7-B47E-2A4093ADA5D2}"/>
          </ac:spMkLst>
        </pc:spChg>
      </pc:sldChg>
      <pc:sldChg chg="modSp del mod">
        <pc:chgData name="Crolla, Joseph" userId="7331215a-bbda-42f6-b60d-32b918989bb8" providerId="ADAL" clId="{9B3A67B0-188D-4C27-BC13-808D7C7A9745}" dt="2021-01-07T11:28:04.834" v="2608" actId="47"/>
        <pc:sldMkLst>
          <pc:docMk/>
          <pc:sldMk cId="3112752410" sldId="260"/>
        </pc:sldMkLst>
        <pc:grpChg chg="mod">
          <ac:chgData name="Crolla, Joseph" userId="7331215a-bbda-42f6-b60d-32b918989bb8" providerId="ADAL" clId="{9B3A67B0-188D-4C27-BC13-808D7C7A9745}" dt="2021-01-07T11:27:45.987" v="2603" actId="1076"/>
          <ac:grpSpMkLst>
            <pc:docMk/>
            <pc:sldMk cId="3112752410" sldId="260"/>
            <ac:grpSpMk id="14" creationId="{0073E7BF-EA6E-4766-BAEA-D043EBE46B27}"/>
          </ac:grpSpMkLst>
        </pc:grpChg>
      </pc:sldChg>
      <pc:sldChg chg="del">
        <pc:chgData name="Crolla, Joseph" userId="7331215a-bbda-42f6-b60d-32b918989bb8" providerId="ADAL" clId="{9B3A67B0-188D-4C27-BC13-808D7C7A9745}" dt="2021-01-07T11:27:25.884" v="2601" actId="47"/>
        <pc:sldMkLst>
          <pc:docMk/>
          <pc:sldMk cId="3938714871" sldId="261"/>
        </pc:sldMkLst>
      </pc:sldChg>
      <pc:sldChg chg="modSp mod">
        <pc:chgData name="Crolla, Joseph" userId="7331215a-bbda-42f6-b60d-32b918989bb8" providerId="ADAL" clId="{9B3A67B0-188D-4C27-BC13-808D7C7A9745}" dt="2021-01-08T15:53:09.641" v="8271" actId="20577"/>
        <pc:sldMkLst>
          <pc:docMk/>
          <pc:sldMk cId="2345525748" sldId="262"/>
        </pc:sldMkLst>
        <pc:spChg chg="mod">
          <ac:chgData name="Crolla, Joseph" userId="7331215a-bbda-42f6-b60d-32b918989bb8" providerId="ADAL" clId="{9B3A67B0-188D-4C27-BC13-808D7C7A9745}" dt="2021-01-08T15:53:09.641" v="8271" actId="20577"/>
          <ac:spMkLst>
            <pc:docMk/>
            <pc:sldMk cId="2345525748" sldId="262"/>
            <ac:spMk id="6" creationId="{D9D84EBF-E94B-4175-A4F0-1185A54753E6}"/>
          </ac:spMkLst>
        </pc:spChg>
        <pc:picChg chg="mod">
          <ac:chgData name="Crolla, Joseph" userId="7331215a-bbda-42f6-b60d-32b918989bb8" providerId="ADAL" clId="{9B3A67B0-188D-4C27-BC13-808D7C7A9745}" dt="2021-01-07T11:27:39.195" v="2602" actId="1076"/>
          <ac:picMkLst>
            <pc:docMk/>
            <pc:sldMk cId="2345525748" sldId="262"/>
            <ac:picMk id="10" creationId="{4D174555-E262-4F5F-BD77-8440D44B29B5}"/>
          </ac:picMkLst>
        </pc:picChg>
      </pc:sldChg>
      <pc:sldChg chg="modSp mod">
        <pc:chgData name="Crolla, Joseph" userId="7331215a-bbda-42f6-b60d-32b918989bb8" providerId="ADAL" clId="{9B3A67B0-188D-4C27-BC13-808D7C7A9745}" dt="2021-01-08T11:50:04.138" v="4958" actId="20577"/>
        <pc:sldMkLst>
          <pc:docMk/>
          <pc:sldMk cId="3348547957" sldId="264"/>
        </pc:sldMkLst>
        <pc:spChg chg="mod">
          <ac:chgData name="Crolla, Joseph" userId="7331215a-bbda-42f6-b60d-32b918989bb8" providerId="ADAL" clId="{9B3A67B0-188D-4C27-BC13-808D7C7A9745}" dt="2021-01-08T11:50:04.138" v="4958" actId="20577"/>
          <ac:spMkLst>
            <pc:docMk/>
            <pc:sldMk cId="3348547957" sldId="264"/>
            <ac:spMk id="3" creationId="{DE2C0661-F02C-44D7-B47E-2A4093ADA5D2}"/>
          </ac:spMkLst>
        </pc:spChg>
      </pc:sldChg>
      <pc:sldChg chg="modSp mod">
        <pc:chgData name="Crolla, Joseph" userId="7331215a-bbda-42f6-b60d-32b918989bb8" providerId="ADAL" clId="{9B3A67B0-188D-4C27-BC13-808D7C7A9745}" dt="2021-01-08T11:45:18.533" v="4561" actId="1076"/>
        <pc:sldMkLst>
          <pc:docMk/>
          <pc:sldMk cId="4221678140" sldId="265"/>
        </pc:sldMkLst>
        <pc:spChg chg="mod">
          <ac:chgData name="Crolla, Joseph" userId="7331215a-bbda-42f6-b60d-32b918989bb8" providerId="ADAL" clId="{9B3A67B0-188D-4C27-BC13-808D7C7A9745}" dt="2021-01-08T11:45:18.533" v="4561" actId="1076"/>
          <ac:spMkLst>
            <pc:docMk/>
            <pc:sldMk cId="4221678140" sldId="265"/>
            <ac:spMk id="6" creationId="{2030D3E9-0ED5-4B81-87B1-4E41D0E576F4}"/>
          </ac:spMkLst>
        </pc:spChg>
      </pc:sldChg>
      <pc:sldChg chg="modSp mod">
        <pc:chgData name="Crolla, Joseph" userId="7331215a-bbda-42f6-b60d-32b918989bb8" providerId="ADAL" clId="{9B3A67B0-188D-4C27-BC13-808D7C7A9745}" dt="2021-01-07T11:32:30.919" v="2651" actId="113"/>
        <pc:sldMkLst>
          <pc:docMk/>
          <pc:sldMk cId="1921829688" sldId="266"/>
        </pc:sldMkLst>
        <pc:spChg chg="mod">
          <ac:chgData name="Crolla, Joseph" userId="7331215a-bbda-42f6-b60d-32b918989bb8" providerId="ADAL" clId="{9B3A67B0-188D-4C27-BC13-808D7C7A9745}" dt="2021-01-07T11:32:30.919" v="2651" actId="113"/>
          <ac:spMkLst>
            <pc:docMk/>
            <pc:sldMk cId="1921829688" sldId="266"/>
            <ac:spMk id="3" creationId="{796DCC18-F29D-428E-8625-7E21AD994F57}"/>
          </ac:spMkLst>
        </pc:spChg>
      </pc:sldChg>
      <pc:sldChg chg="modSp del mod">
        <pc:chgData name="Crolla, Joseph" userId="7331215a-bbda-42f6-b60d-32b918989bb8" providerId="ADAL" clId="{9B3A67B0-188D-4C27-BC13-808D7C7A9745}" dt="2021-01-07T11:24:54.043" v="2338" actId="47"/>
        <pc:sldMkLst>
          <pc:docMk/>
          <pc:sldMk cId="3126540109" sldId="267"/>
        </pc:sldMkLst>
        <pc:spChg chg="mod">
          <ac:chgData name="Crolla, Joseph" userId="7331215a-bbda-42f6-b60d-32b918989bb8" providerId="ADAL" clId="{9B3A67B0-188D-4C27-BC13-808D7C7A9745}" dt="2021-01-07T11:14:06.326" v="2293" actId="20577"/>
          <ac:spMkLst>
            <pc:docMk/>
            <pc:sldMk cId="3126540109" sldId="267"/>
            <ac:spMk id="6" creationId="{B9EB2A55-B6AF-4BAC-AD38-622CCEB93D94}"/>
          </ac:spMkLst>
        </pc:spChg>
      </pc:sldChg>
      <pc:sldChg chg="addSp delSp modSp del mod">
        <pc:chgData name="Crolla, Joseph" userId="7331215a-bbda-42f6-b60d-32b918989bb8" providerId="ADAL" clId="{9B3A67B0-188D-4C27-BC13-808D7C7A9745}" dt="2021-01-08T10:26:32.584" v="3263" actId="47"/>
        <pc:sldMkLst>
          <pc:docMk/>
          <pc:sldMk cId="466413089" sldId="268"/>
        </pc:sldMkLst>
        <pc:picChg chg="add del mod">
          <ac:chgData name="Crolla, Joseph" userId="7331215a-bbda-42f6-b60d-32b918989bb8" providerId="ADAL" clId="{9B3A67B0-188D-4C27-BC13-808D7C7A9745}" dt="2021-01-07T11:29:17.257" v="2621" actId="478"/>
          <ac:picMkLst>
            <pc:docMk/>
            <pc:sldMk cId="466413089" sldId="268"/>
            <ac:picMk id="2" creationId="{A1A3CF3C-C618-46BF-A10E-43CE99669475}"/>
          </ac:picMkLst>
        </pc:picChg>
        <pc:picChg chg="add del mod">
          <ac:chgData name="Crolla, Joseph" userId="7331215a-bbda-42f6-b60d-32b918989bb8" providerId="ADAL" clId="{9B3A67B0-188D-4C27-BC13-808D7C7A9745}" dt="2021-01-08T10:22:18.451" v="3260" actId="478"/>
          <ac:picMkLst>
            <pc:docMk/>
            <pc:sldMk cId="466413089" sldId="268"/>
            <ac:picMk id="6" creationId="{14449C5A-6325-46AB-AC23-73B0508755D9}"/>
          </ac:picMkLst>
        </pc:picChg>
        <pc:picChg chg="del">
          <ac:chgData name="Crolla, Joseph" userId="7331215a-bbda-42f6-b60d-32b918989bb8" providerId="ADAL" clId="{9B3A67B0-188D-4C27-BC13-808D7C7A9745}" dt="2021-01-07T11:28:25.046" v="2610" actId="478"/>
          <ac:picMkLst>
            <pc:docMk/>
            <pc:sldMk cId="466413089" sldId="268"/>
            <ac:picMk id="6" creationId="{41B84E98-8D0B-477C-BE33-091E984167BB}"/>
          </ac:picMkLst>
        </pc:picChg>
        <pc:picChg chg="add mod">
          <ac:chgData name="Crolla, Joseph" userId="7331215a-bbda-42f6-b60d-32b918989bb8" providerId="ADAL" clId="{9B3A67B0-188D-4C27-BC13-808D7C7A9745}" dt="2021-01-07T11:28:34.664" v="2613" actId="1076"/>
          <ac:picMkLst>
            <pc:docMk/>
            <pc:sldMk cId="466413089" sldId="268"/>
            <ac:picMk id="7" creationId="{EF3122B9-0C3D-41DE-951E-EB21A22B2281}"/>
          </ac:picMkLst>
        </pc:picChg>
      </pc:sldChg>
      <pc:sldChg chg="modSp mod">
        <pc:chgData name="Crolla, Joseph" userId="7331215a-bbda-42f6-b60d-32b918989bb8" providerId="ADAL" clId="{9B3A67B0-188D-4C27-BC13-808D7C7A9745}" dt="2021-01-07T11:29:56.721" v="2627" actId="255"/>
        <pc:sldMkLst>
          <pc:docMk/>
          <pc:sldMk cId="4013514318" sldId="269"/>
        </pc:sldMkLst>
        <pc:spChg chg="mod">
          <ac:chgData name="Crolla, Joseph" userId="7331215a-bbda-42f6-b60d-32b918989bb8" providerId="ADAL" clId="{9B3A67B0-188D-4C27-BC13-808D7C7A9745}" dt="2021-01-07T11:29:56.721" v="2627" actId="255"/>
          <ac:spMkLst>
            <pc:docMk/>
            <pc:sldMk cId="4013514318" sldId="269"/>
            <ac:spMk id="3" creationId="{796DCC18-F29D-428E-8625-7E21AD994F57}"/>
          </ac:spMkLst>
        </pc:spChg>
      </pc:sldChg>
      <pc:sldChg chg="addSp modSp add mod">
        <pc:chgData name="Crolla, Joseph" userId="7331215a-bbda-42f6-b60d-32b918989bb8" providerId="ADAL" clId="{9B3A67B0-188D-4C27-BC13-808D7C7A9745}" dt="2021-01-08T13:53:02.977" v="6731" actId="2710"/>
        <pc:sldMkLst>
          <pc:docMk/>
          <pc:sldMk cId="4030800233" sldId="270"/>
        </pc:sldMkLst>
        <pc:spChg chg="mod">
          <ac:chgData name="Crolla, Joseph" userId="7331215a-bbda-42f6-b60d-32b918989bb8" providerId="ADAL" clId="{9B3A67B0-188D-4C27-BC13-808D7C7A9745}" dt="2021-01-08T13:53:02.977" v="6731" actId="2710"/>
          <ac:spMkLst>
            <pc:docMk/>
            <pc:sldMk cId="4030800233" sldId="270"/>
            <ac:spMk id="3" creationId="{DE2C0661-F02C-44D7-B47E-2A4093ADA5D2}"/>
          </ac:spMkLst>
        </pc:spChg>
        <pc:grpChg chg="add mod">
          <ac:chgData name="Crolla, Joseph" userId="7331215a-bbda-42f6-b60d-32b918989bb8" providerId="ADAL" clId="{9B3A67B0-188D-4C27-BC13-808D7C7A9745}" dt="2021-01-07T11:28:00.267" v="2607"/>
          <ac:grpSpMkLst>
            <pc:docMk/>
            <pc:sldMk cId="4030800233" sldId="270"/>
            <ac:grpSpMk id="4" creationId="{6513C914-A5C3-4EB1-ABB9-537D9ABF37FB}"/>
          </ac:grpSpMkLst>
        </pc:grpChg>
        <pc:picChg chg="mod">
          <ac:chgData name="Crolla, Joseph" userId="7331215a-bbda-42f6-b60d-32b918989bb8" providerId="ADAL" clId="{9B3A67B0-188D-4C27-BC13-808D7C7A9745}" dt="2021-01-07T11:28:00.267" v="2607"/>
          <ac:picMkLst>
            <pc:docMk/>
            <pc:sldMk cId="4030800233" sldId="270"/>
            <ac:picMk id="5" creationId="{14E8B262-46EB-4ED5-9D61-4E185FB9C2D9}"/>
          </ac:picMkLst>
        </pc:picChg>
        <pc:picChg chg="mod">
          <ac:chgData name="Crolla, Joseph" userId="7331215a-bbda-42f6-b60d-32b918989bb8" providerId="ADAL" clId="{9B3A67B0-188D-4C27-BC13-808D7C7A9745}" dt="2021-01-07T11:28:00.267" v="2607"/>
          <ac:picMkLst>
            <pc:docMk/>
            <pc:sldMk cId="4030800233" sldId="270"/>
            <ac:picMk id="6" creationId="{62325458-A12E-4620-9145-AA53305DF38D}"/>
          </ac:picMkLst>
        </pc:picChg>
        <pc:picChg chg="mod">
          <ac:chgData name="Crolla, Joseph" userId="7331215a-bbda-42f6-b60d-32b918989bb8" providerId="ADAL" clId="{9B3A67B0-188D-4C27-BC13-808D7C7A9745}" dt="2021-01-07T11:28:00.267" v="2607"/>
          <ac:picMkLst>
            <pc:docMk/>
            <pc:sldMk cId="4030800233" sldId="270"/>
            <ac:picMk id="7" creationId="{3A51677B-01A6-43E4-9289-D6E8E0C551A3}"/>
          </ac:picMkLst>
        </pc:picChg>
      </pc:sldChg>
      <pc:sldChg chg="addSp modSp add mod">
        <pc:chgData name="Crolla, Joseph" userId="7331215a-bbda-42f6-b60d-32b918989bb8" providerId="ADAL" clId="{9B3A67B0-188D-4C27-BC13-808D7C7A9745}" dt="2021-01-08T10:29:26.388" v="3379" actId="1076"/>
        <pc:sldMkLst>
          <pc:docMk/>
          <pc:sldMk cId="2127354482" sldId="271"/>
        </pc:sldMkLst>
        <pc:spChg chg="mod">
          <ac:chgData name="Crolla, Joseph" userId="7331215a-bbda-42f6-b60d-32b918989bb8" providerId="ADAL" clId="{9B3A67B0-188D-4C27-BC13-808D7C7A9745}" dt="2021-01-08T10:27:19.537" v="3377" actId="20577"/>
          <ac:spMkLst>
            <pc:docMk/>
            <pc:sldMk cId="2127354482" sldId="271"/>
            <ac:spMk id="3" creationId="{796DCC18-F29D-428E-8625-7E21AD994F57}"/>
          </ac:spMkLst>
        </pc:spChg>
        <pc:picChg chg="add mod">
          <ac:chgData name="Crolla, Joseph" userId="7331215a-bbda-42f6-b60d-32b918989bb8" providerId="ADAL" clId="{9B3A67B0-188D-4C27-BC13-808D7C7A9745}" dt="2021-01-08T10:29:26.388" v="3379" actId="1076"/>
          <ac:picMkLst>
            <pc:docMk/>
            <pc:sldMk cId="2127354482" sldId="271"/>
            <ac:picMk id="4" creationId="{34CC2C23-2182-442B-B147-E8502FC081C2}"/>
          </ac:picMkLst>
        </pc:picChg>
        <pc:picChg chg="add mod">
          <ac:chgData name="Crolla, Joseph" userId="7331215a-bbda-42f6-b60d-32b918989bb8" providerId="ADAL" clId="{9B3A67B0-188D-4C27-BC13-808D7C7A9745}" dt="2021-01-08T10:29:26.388" v="3379" actId="1076"/>
          <ac:picMkLst>
            <pc:docMk/>
            <pc:sldMk cId="2127354482" sldId="271"/>
            <ac:picMk id="5" creationId="{3E7073B5-2D84-4ECA-9476-32E12494986E}"/>
          </ac:picMkLst>
        </pc:picChg>
      </pc:sldChg>
      <pc:sldMasterChg chg="setBg delSldLayout modSldLayout">
        <pc:chgData name="Crolla, Joseph" userId="7331215a-bbda-42f6-b60d-32b918989bb8" providerId="ADAL" clId="{9B3A67B0-188D-4C27-BC13-808D7C7A9745}" dt="2021-01-15T15:04:58.886" v="8292"/>
        <pc:sldMasterMkLst>
          <pc:docMk/>
          <pc:sldMasterMk cId="3040753000" sldId="2147483648"/>
        </pc:sldMasterMkLst>
        <pc:sldLayoutChg chg="setBg">
          <pc:chgData name="Crolla, Joseph" userId="7331215a-bbda-42f6-b60d-32b918989bb8" providerId="ADAL" clId="{9B3A67B0-188D-4C27-BC13-808D7C7A9745}" dt="2021-01-15T15:04:58.886" v="8292"/>
          <pc:sldLayoutMkLst>
            <pc:docMk/>
            <pc:sldMasterMk cId="3040753000" sldId="2147483648"/>
            <pc:sldLayoutMk cId="1799792933" sldId="2147483649"/>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2274108358" sldId="2147483650"/>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621979005" sldId="2147483651"/>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1202195806" sldId="2147483652"/>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471624282" sldId="2147483653"/>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1238510878" sldId="2147483658"/>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279825523" sldId="2147483660"/>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3178348717" sldId="2147483663"/>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135419666" sldId="2147483665"/>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2730102598" sldId="2147483666"/>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1048736909" sldId="2147483669"/>
          </pc:sldLayoutMkLst>
        </pc:sldLayoutChg>
        <pc:sldLayoutChg chg="setBg">
          <pc:chgData name="Crolla, Joseph" userId="7331215a-bbda-42f6-b60d-32b918989bb8" providerId="ADAL" clId="{9B3A67B0-188D-4C27-BC13-808D7C7A9745}" dt="2021-01-15T15:04:58.886" v="8292"/>
          <pc:sldLayoutMkLst>
            <pc:docMk/>
            <pc:sldMasterMk cId="3040753000" sldId="2147483648"/>
            <pc:sldLayoutMk cId="1511809926" sldId="2147483670"/>
          </pc:sldLayoutMkLst>
        </pc:sldLayoutChg>
        <pc:sldLayoutChg chg="del">
          <pc:chgData name="Crolla, Joseph" userId="7331215a-bbda-42f6-b60d-32b918989bb8" providerId="ADAL" clId="{9B3A67B0-188D-4C27-BC13-808D7C7A9745}" dt="2021-01-08T10:26:32.584" v="3263" actId="47"/>
          <pc:sldLayoutMkLst>
            <pc:docMk/>
            <pc:sldMasterMk cId="3040753000" sldId="2147483648"/>
            <pc:sldLayoutMk cId="4154550960" sldId="2147483671"/>
          </pc:sldLayoutMkLst>
        </pc:sldLayoutChg>
      </pc:sldMasterChg>
    </pc:docChg>
  </pc:docChgLst>
  <pc:docChgLst>
    <pc:chgData name="Crolla, Joseph" userId="7331215a-bbda-42f6-b60d-32b918989bb8" providerId="ADAL" clId="{93D01DC4-A998-43D3-9878-E179C1D60D3F}"/>
    <pc:docChg chg="modSld">
      <pc:chgData name="Crolla, Joseph" userId="7331215a-bbda-42f6-b60d-32b918989bb8" providerId="ADAL" clId="{93D01DC4-A998-43D3-9878-E179C1D60D3F}" dt="2021-04-08T15:46:30.742" v="1" actId="20577"/>
      <pc:docMkLst>
        <pc:docMk/>
      </pc:docMkLst>
      <pc:sldChg chg="modSp mod">
        <pc:chgData name="Crolla, Joseph" userId="7331215a-bbda-42f6-b60d-32b918989bb8" providerId="ADAL" clId="{93D01DC4-A998-43D3-9878-E179C1D60D3F}" dt="2021-04-08T15:46:30.742" v="1" actId="20577"/>
        <pc:sldMkLst>
          <pc:docMk/>
          <pc:sldMk cId="4013514318" sldId="269"/>
        </pc:sldMkLst>
        <pc:spChg chg="mod">
          <ac:chgData name="Crolla, Joseph" userId="7331215a-bbda-42f6-b60d-32b918989bb8" providerId="ADAL" clId="{93D01DC4-A998-43D3-9878-E179C1D60D3F}" dt="2021-04-08T15:46:30.742" v="1" actId="20577"/>
          <ac:spMkLst>
            <pc:docMk/>
            <pc:sldMk cId="4013514318" sldId="269"/>
            <ac:spMk id="3" creationId="{796DCC18-F29D-428E-8625-7E21AD994F57}"/>
          </ac:spMkLst>
        </pc:spChg>
      </pc:sldChg>
    </pc:docChg>
  </pc:docChgLst>
  <pc:docChgLst>
    <pc:chgData name="Crolla, Joseph" userId="7331215a-bbda-42f6-b60d-32b918989bb8" providerId="ADAL" clId="{511E400C-54E6-4AC1-A570-E892E1769CDB}"/>
    <pc:docChg chg="undo redo custSel modSld">
      <pc:chgData name="Crolla, Joseph" userId="7331215a-bbda-42f6-b60d-32b918989bb8" providerId="ADAL" clId="{511E400C-54E6-4AC1-A570-E892E1769CDB}" dt="2021-07-08T15:54:29.195" v="4815" actId="1076"/>
      <pc:docMkLst>
        <pc:docMk/>
      </pc:docMkLst>
      <pc:sldChg chg="modSp mod">
        <pc:chgData name="Crolla, Joseph" userId="7331215a-bbda-42f6-b60d-32b918989bb8" providerId="ADAL" clId="{511E400C-54E6-4AC1-A570-E892E1769CDB}" dt="2021-07-08T14:06:46.982" v="79" actId="20577"/>
        <pc:sldMkLst>
          <pc:docMk/>
          <pc:sldMk cId="3197906408" sldId="257"/>
        </pc:sldMkLst>
        <pc:spChg chg="mod">
          <ac:chgData name="Crolla, Joseph" userId="7331215a-bbda-42f6-b60d-32b918989bb8" providerId="ADAL" clId="{511E400C-54E6-4AC1-A570-E892E1769CDB}" dt="2021-07-08T14:06:46.982" v="79" actId="20577"/>
          <ac:spMkLst>
            <pc:docMk/>
            <pc:sldMk cId="3197906408" sldId="257"/>
            <ac:spMk id="4" creationId="{4DD55F98-638B-458E-A8F1-1A4215328FF5}"/>
          </ac:spMkLst>
        </pc:spChg>
      </pc:sldChg>
      <pc:sldChg chg="addSp delSp modSp mod">
        <pc:chgData name="Crolla, Joseph" userId="7331215a-bbda-42f6-b60d-32b918989bb8" providerId="ADAL" clId="{511E400C-54E6-4AC1-A570-E892E1769CDB}" dt="2021-07-08T15:46:33.968" v="4788" actId="14100"/>
        <pc:sldMkLst>
          <pc:docMk/>
          <pc:sldMk cId="2657140527" sldId="258"/>
        </pc:sldMkLst>
        <pc:spChg chg="mod">
          <ac:chgData name="Crolla, Joseph" userId="7331215a-bbda-42f6-b60d-32b918989bb8" providerId="ADAL" clId="{511E400C-54E6-4AC1-A570-E892E1769CDB}" dt="2021-07-08T14:08:33.190" v="160" actId="14100"/>
          <ac:spMkLst>
            <pc:docMk/>
            <pc:sldMk cId="2657140527" sldId="258"/>
            <ac:spMk id="5" creationId="{4393C83E-9025-4392-BF52-9B6DEEB1C406}"/>
          </ac:spMkLst>
        </pc:spChg>
        <pc:spChg chg="mod">
          <ac:chgData name="Crolla, Joseph" userId="7331215a-bbda-42f6-b60d-32b918989bb8" providerId="ADAL" clId="{511E400C-54E6-4AC1-A570-E892E1769CDB}" dt="2021-07-08T14:35:58.719" v="885" actId="6549"/>
          <ac:spMkLst>
            <pc:docMk/>
            <pc:sldMk cId="2657140527" sldId="258"/>
            <ac:spMk id="6" creationId="{2030D3E9-0ED5-4B81-87B1-4E41D0E576F4}"/>
          </ac:spMkLst>
        </pc:spChg>
        <pc:picChg chg="del">
          <ac:chgData name="Crolla, Joseph" userId="7331215a-bbda-42f6-b60d-32b918989bb8" providerId="ADAL" clId="{511E400C-54E6-4AC1-A570-E892E1769CDB}" dt="2021-07-08T15:46:14.695" v="4783" actId="478"/>
          <ac:picMkLst>
            <pc:docMk/>
            <pc:sldMk cId="2657140527" sldId="258"/>
            <ac:picMk id="10" creationId="{482519EF-13E1-4971-9E85-13E22C0DEA8F}"/>
          </ac:picMkLst>
        </pc:picChg>
        <pc:picChg chg="add del">
          <ac:chgData name="Crolla, Joseph" userId="7331215a-bbda-42f6-b60d-32b918989bb8" providerId="ADAL" clId="{511E400C-54E6-4AC1-A570-E892E1769CDB}" dt="2021-07-08T15:46:14.695" v="4783" actId="478"/>
          <ac:picMkLst>
            <pc:docMk/>
            <pc:sldMk cId="2657140527" sldId="258"/>
            <ac:picMk id="1026" creationId="{2185C74D-7E6E-4570-8F1F-C14EB9712DAE}"/>
          </ac:picMkLst>
        </pc:picChg>
        <pc:picChg chg="add mod">
          <ac:chgData name="Crolla, Joseph" userId="7331215a-bbda-42f6-b60d-32b918989bb8" providerId="ADAL" clId="{511E400C-54E6-4AC1-A570-E892E1769CDB}" dt="2021-07-08T15:46:33.968" v="4788" actId="14100"/>
          <ac:picMkLst>
            <pc:docMk/>
            <pc:sldMk cId="2657140527" sldId="258"/>
            <ac:picMk id="1028" creationId="{47EDF72B-BAD2-49A8-AD6C-8782DF6CE019}"/>
          </ac:picMkLst>
        </pc:picChg>
      </pc:sldChg>
      <pc:sldChg chg="modSp mod">
        <pc:chgData name="Crolla, Joseph" userId="7331215a-bbda-42f6-b60d-32b918989bb8" providerId="ADAL" clId="{511E400C-54E6-4AC1-A570-E892E1769CDB}" dt="2021-07-08T15:29:51.243" v="4219" actId="20577"/>
        <pc:sldMkLst>
          <pc:docMk/>
          <pc:sldMk cId="2123445449" sldId="259"/>
        </pc:sldMkLst>
        <pc:spChg chg="mod">
          <ac:chgData name="Crolla, Joseph" userId="7331215a-bbda-42f6-b60d-32b918989bb8" providerId="ADAL" clId="{511E400C-54E6-4AC1-A570-E892E1769CDB}" dt="2021-07-08T15:29:51.243" v="4219" actId="20577"/>
          <ac:spMkLst>
            <pc:docMk/>
            <pc:sldMk cId="2123445449" sldId="259"/>
            <ac:spMk id="3" creationId="{DE2C0661-F02C-44D7-B47E-2A4093ADA5D2}"/>
          </ac:spMkLst>
        </pc:spChg>
      </pc:sldChg>
      <pc:sldChg chg="addSp delSp modSp mod">
        <pc:chgData name="Crolla, Joseph" userId="7331215a-bbda-42f6-b60d-32b918989bb8" providerId="ADAL" clId="{511E400C-54E6-4AC1-A570-E892E1769CDB}" dt="2021-07-08T15:54:29.195" v="4815" actId="1076"/>
        <pc:sldMkLst>
          <pc:docMk/>
          <pc:sldMk cId="2345525748" sldId="262"/>
        </pc:sldMkLst>
        <pc:spChg chg="mod">
          <ac:chgData name="Crolla, Joseph" userId="7331215a-bbda-42f6-b60d-32b918989bb8" providerId="ADAL" clId="{511E400C-54E6-4AC1-A570-E892E1769CDB}" dt="2021-07-08T15:43:11.666" v="4781" actId="20577"/>
          <ac:spMkLst>
            <pc:docMk/>
            <pc:sldMk cId="2345525748" sldId="262"/>
            <ac:spMk id="6" creationId="{D9D84EBF-E94B-4175-A4F0-1185A54753E6}"/>
          </ac:spMkLst>
        </pc:spChg>
        <pc:picChg chg="del mod">
          <ac:chgData name="Crolla, Joseph" userId="7331215a-bbda-42f6-b60d-32b918989bb8" providerId="ADAL" clId="{511E400C-54E6-4AC1-A570-E892E1769CDB}" dt="2021-07-08T15:52:50.370" v="4795" actId="478"/>
          <ac:picMkLst>
            <pc:docMk/>
            <pc:sldMk cId="2345525748" sldId="262"/>
            <ac:picMk id="2052" creationId="{48D4D67F-6ADE-4BE6-8FF0-E0B247444366}"/>
          </ac:picMkLst>
        </pc:picChg>
        <pc:picChg chg="add mod">
          <ac:chgData name="Crolla, Joseph" userId="7331215a-bbda-42f6-b60d-32b918989bb8" providerId="ADAL" clId="{511E400C-54E6-4AC1-A570-E892E1769CDB}" dt="2021-07-08T15:54:29.195" v="4815" actId="1076"/>
          <ac:picMkLst>
            <pc:docMk/>
            <pc:sldMk cId="2345525748" sldId="262"/>
            <ac:picMk id="3074" creationId="{1CD5CE80-C2CD-4BFF-A38B-91AF5FD7602A}"/>
          </ac:picMkLst>
        </pc:picChg>
      </pc:sldChg>
      <pc:sldChg chg="modSp mod">
        <pc:chgData name="Crolla, Joseph" userId="7331215a-bbda-42f6-b60d-32b918989bb8" providerId="ADAL" clId="{511E400C-54E6-4AC1-A570-E892E1769CDB}" dt="2021-07-08T15:00:46.295" v="3148" actId="20577"/>
        <pc:sldMkLst>
          <pc:docMk/>
          <pc:sldMk cId="3348547957" sldId="264"/>
        </pc:sldMkLst>
        <pc:spChg chg="mod">
          <ac:chgData name="Crolla, Joseph" userId="7331215a-bbda-42f6-b60d-32b918989bb8" providerId="ADAL" clId="{511E400C-54E6-4AC1-A570-E892E1769CDB}" dt="2021-07-08T15:00:46.295" v="3148" actId="20577"/>
          <ac:spMkLst>
            <pc:docMk/>
            <pc:sldMk cId="3348547957" sldId="264"/>
            <ac:spMk id="3" creationId="{DE2C0661-F02C-44D7-B47E-2A4093ADA5D2}"/>
          </ac:spMkLst>
        </pc:spChg>
      </pc:sldChg>
      <pc:sldChg chg="addSp delSp modSp mod">
        <pc:chgData name="Crolla, Joseph" userId="7331215a-bbda-42f6-b60d-32b918989bb8" providerId="ADAL" clId="{511E400C-54E6-4AC1-A570-E892E1769CDB}" dt="2021-07-08T15:54:05.936" v="4809" actId="1076"/>
        <pc:sldMkLst>
          <pc:docMk/>
          <pc:sldMk cId="4221678140" sldId="265"/>
        </pc:sldMkLst>
        <pc:spChg chg="mod">
          <ac:chgData name="Crolla, Joseph" userId="7331215a-bbda-42f6-b60d-32b918989bb8" providerId="ADAL" clId="{511E400C-54E6-4AC1-A570-E892E1769CDB}" dt="2021-07-08T14:07:33.343" v="154" actId="20577"/>
          <ac:spMkLst>
            <pc:docMk/>
            <pc:sldMk cId="4221678140" sldId="265"/>
            <ac:spMk id="6" creationId="{2030D3E9-0ED5-4B81-87B1-4E41D0E576F4}"/>
          </ac:spMkLst>
        </pc:spChg>
        <pc:picChg chg="del">
          <ac:chgData name="Crolla, Joseph" userId="7331215a-bbda-42f6-b60d-32b918989bb8" providerId="ADAL" clId="{511E400C-54E6-4AC1-A570-E892E1769CDB}" dt="2021-07-08T15:53:04.918" v="4801" actId="478"/>
          <ac:picMkLst>
            <pc:docMk/>
            <pc:sldMk cId="4221678140" sldId="265"/>
            <ac:picMk id="1028" creationId="{1FF89B1C-6CE7-4263-9E09-A2A460A2147A}"/>
          </ac:picMkLst>
        </pc:picChg>
        <pc:picChg chg="add mod">
          <ac:chgData name="Crolla, Joseph" userId="7331215a-bbda-42f6-b60d-32b918989bb8" providerId="ADAL" clId="{511E400C-54E6-4AC1-A570-E892E1769CDB}" dt="2021-07-08T15:54:05.936" v="4809" actId="1076"/>
          <ac:picMkLst>
            <pc:docMk/>
            <pc:sldMk cId="4221678140" sldId="265"/>
            <ac:picMk id="4098" creationId="{49821C3F-56FD-4E80-A2BD-05C899B9DD5A}"/>
          </ac:picMkLst>
        </pc:picChg>
      </pc:sldChg>
      <pc:sldChg chg="modSp mod">
        <pc:chgData name="Crolla, Joseph" userId="7331215a-bbda-42f6-b60d-32b918989bb8" providerId="ADAL" clId="{511E400C-54E6-4AC1-A570-E892E1769CDB}" dt="2021-07-08T15:36:50.216" v="4281" actId="1076"/>
        <pc:sldMkLst>
          <pc:docMk/>
          <pc:sldMk cId="1921829688" sldId="266"/>
        </pc:sldMkLst>
        <pc:spChg chg="mod">
          <ac:chgData name="Crolla, Joseph" userId="7331215a-bbda-42f6-b60d-32b918989bb8" providerId="ADAL" clId="{511E400C-54E6-4AC1-A570-E892E1769CDB}" dt="2021-07-08T15:36:50.216" v="4281" actId="1076"/>
          <ac:spMkLst>
            <pc:docMk/>
            <pc:sldMk cId="1921829688" sldId="266"/>
            <ac:spMk id="3" creationId="{796DCC18-F29D-428E-8625-7E21AD994F57}"/>
          </ac:spMkLst>
        </pc:spChg>
      </pc:sldChg>
      <pc:sldChg chg="modSp mod">
        <pc:chgData name="Crolla, Joseph" userId="7331215a-bbda-42f6-b60d-32b918989bb8" providerId="ADAL" clId="{511E400C-54E6-4AC1-A570-E892E1769CDB}" dt="2021-07-08T15:36:58.052" v="4284" actId="20577"/>
        <pc:sldMkLst>
          <pc:docMk/>
          <pc:sldMk cId="4013514318" sldId="269"/>
        </pc:sldMkLst>
        <pc:spChg chg="mod">
          <ac:chgData name="Crolla, Joseph" userId="7331215a-bbda-42f6-b60d-32b918989bb8" providerId="ADAL" clId="{511E400C-54E6-4AC1-A570-E892E1769CDB}" dt="2021-07-08T15:36:58.052" v="4284" actId="20577"/>
          <ac:spMkLst>
            <pc:docMk/>
            <pc:sldMk cId="4013514318" sldId="269"/>
            <ac:spMk id="3" creationId="{796DCC18-F29D-428E-8625-7E21AD994F57}"/>
          </ac:spMkLst>
        </pc:spChg>
      </pc:sldChg>
      <pc:sldChg chg="addSp delSp modSp mod">
        <pc:chgData name="Crolla, Joseph" userId="7331215a-bbda-42f6-b60d-32b918989bb8" providerId="ADAL" clId="{511E400C-54E6-4AC1-A570-E892E1769CDB}" dt="2021-07-08T15:52:17.762" v="4793" actId="1076"/>
        <pc:sldMkLst>
          <pc:docMk/>
          <pc:sldMk cId="4030800233" sldId="270"/>
        </pc:sldMkLst>
        <pc:spChg chg="mod">
          <ac:chgData name="Crolla, Joseph" userId="7331215a-bbda-42f6-b60d-32b918989bb8" providerId="ADAL" clId="{511E400C-54E6-4AC1-A570-E892E1769CDB}" dt="2021-07-08T15:27:15.605" v="4044" actId="20577"/>
          <ac:spMkLst>
            <pc:docMk/>
            <pc:sldMk cId="4030800233" sldId="270"/>
            <ac:spMk id="3" creationId="{DE2C0661-F02C-44D7-B47E-2A4093ADA5D2}"/>
          </ac:spMkLst>
        </pc:spChg>
        <pc:picChg chg="del">
          <ac:chgData name="Crolla, Joseph" userId="7331215a-bbda-42f6-b60d-32b918989bb8" providerId="ADAL" clId="{511E400C-54E6-4AC1-A570-E892E1769CDB}" dt="2021-07-08T15:52:10.943" v="4790" actId="478"/>
          <ac:picMkLst>
            <pc:docMk/>
            <pc:sldMk cId="4030800233" sldId="270"/>
            <ac:picMk id="8" creationId="{A725D37F-ACBB-4D62-A620-708995132365}"/>
          </ac:picMkLst>
        </pc:picChg>
        <pc:picChg chg="add del">
          <ac:chgData name="Crolla, Joseph" userId="7331215a-bbda-42f6-b60d-32b918989bb8" providerId="ADAL" clId="{511E400C-54E6-4AC1-A570-E892E1769CDB}" dt="2021-07-08T15:52:10.943" v="4790" actId="478"/>
          <ac:picMkLst>
            <pc:docMk/>
            <pc:sldMk cId="4030800233" sldId="270"/>
            <ac:picMk id="2050" creationId="{23570207-B749-47E6-941B-7B169810FF2C}"/>
          </ac:picMkLst>
        </pc:picChg>
        <pc:picChg chg="add mod">
          <ac:chgData name="Crolla, Joseph" userId="7331215a-bbda-42f6-b60d-32b918989bb8" providerId="ADAL" clId="{511E400C-54E6-4AC1-A570-E892E1769CDB}" dt="2021-07-08T15:52:17.762" v="4793" actId="1076"/>
          <ac:picMkLst>
            <pc:docMk/>
            <pc:sldMk cId="4030800233" sldId="270"/>
            <ac:picMk id="2052" creationId="{2B9848B4-A038-49DE-B302-5E92359BBE8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935A6D-F035-8440-948D-26C17C2B65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0EC388-95A9-8746-8DCF-3E99D95876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8B2EC1-F9EA-F942-A2E1-C5B16EC72F3B}" type="datetimeFigureOut">
              <a:rPr lang="en-US" smtClean="0"/>
              <a:t>7/8/2021</a:t>
            </a:fld>
            <a:endParaRPr lang="en-US"/>
          </a:p>
        </p:txBody>
      </p:sp>
      <p:sp>
        <p:nvSpPr>
          <p:cNvPr id="4" name="Footer Placeholder 3">
            <a:extLst>
              <a:ext uri="{FF2B5EF4-FFF2-40B4-BE49-F238E27FC236}">
                <a16:creationId xmlns:a16="http://schemas.microsoft.com/office/drawing/2014/main" id="{0C55000B-762A-704F-A79B-83BDB6DDD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196300-52F7-B247-B9FB-FAEDCEB599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D0A2E-524C-B44D-81B8-3B4915B8C4CE}" type="slidenum">
              <a:rPr lang="en-US" smtClean="0"/>
              <a:t>‹#›</a:t>
            </a:fld>
            <a:endParaRPr lang="en-US"/>
          </a:p>
        </p:txBody>
      </p:sp>
    </p:spTree>
    <p:extLst>
      <p:ext uri="{BB962C8B-B14F-4D97-AF65-F5344CB8AC3E}">
        <p14:creationId xmlns:p14="http://schemas.microsoft.com/office/powerpoint/2010/main" val="3591627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18CD0-5E5E-4736-8949-EFEB322892CA}" type="datetimeFigureOut">
              <a:rPr lang="en-GB" smtClean="0"/>
              <a:t>08/07/2021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771E4-6CFA-4CA5-B5F9-CFDF3D30945F}" type="slidenum">
              <a:rPr lang="en-GB" smtClean="0"/>
              <a:t>‹#›</a:t>
            </a:fld>
            <a:endParaRPr lang="en-GB"/>
          </a:p>
        </p:txBody>
      </p:sp>
    </p:spTree>
    <p:extLst>
      <p:ext uri="{BB962C8B-B14F-4D97-AF65-F5344CB8AC3E}">
        <p14:creationId xmlns:p14="http://schemas.microsoft.com/office/powerpoint/2010/main" val="275470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large body of water with a city in the background&#10;&#10;Description automatically generated">
            <a:extLst>
              <a:ext uri="{FF2B5EF4-FFF2-40B4-BE49-F238E27FC236}">
                <a16:creationId xmlns:a16="http://schemas.microsoft.com/office/drawing/2014/main" id="{28680C60-9B5E-4B8D-933A-45883BAD42EE}"/>
              </a:ext>
            </a:extLst>
          </p:cNvPr>
          <p:cNvPicPr>
            <a:picLocks noChangeAspect="1"/>
          </p:cNvPicPr>
          <p:nvPr userDrawn="1"/>
        </p:nvPicPr>
        <p:blipFill rotWithShape="1">
          <a:blip r:embed="rId2"/>
          <a:srcRect r="64103"/>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721613A-52EC-4ABD-8716-CEB6D2DAF4FE}"/>
              </a:ext>
            </a:extLst>
          </p:cNvPr>
          <p:cNvSpPr/>
          <p:nvPr userDrawn="1"/>
        </p:nvSpPr>
        <p:spPr>
          <a:xfrm>
            <a:off x="0" y="0"/>
            <a:ext cx="12192000" cy="6858000"/>
          </a:xfrm>
          <a:prstGeom prst="rect">
            <a:avLst/>
          </a:prstGeom>
          <a:solidFill>
            <a:srgbClr val="AFB9B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89EC2395-505B-4966-B75F-175F80B94BAA}"/>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sp>
        <p:nvSpPr>
          <p:cNvPr id="10" name="Rectangle 9">
            <a:extLst>
              <a:ext uri="{FF2B5EF4-FFF2-40B4-BE49-F238E27FC236}">
                <a16:creationId xmlns:a16="http://schemas.microsoft.com/office/drawing/2014/main" id="{944E6E11-84D7-4F7F-8677-FAF1F3FF0BA5}"/>
              </a:ext>
            </a:extLst>
          </p:cNvPr>
          <p:cNvSpPr/>
          <p:nvPr userDrawn="1"/>
        </p:nvSpPr>
        <p:spPr>
          <a:xfrm>
            <a:off x="266701" y="275589"/>
            <a:ext cx="11652647" cy="630618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cxnSp>
        <p:nvCxnSpPr>
          <p:cNvPr id="12" name="Connector: Elbow 11">
            <a:extLst>
              <a:ext uri="{FF2B5EF4-FFF2-40B4-BE49-F238E27FC236}">
                <a16:creationId xmlns:a16="http://schemas.microsoft.com/office/drawing/2014/main" id="{04F703FD-85B9-4EAC-A58E-99BFA11C1B88}"/>
              </a:ext>
            </a:extLst>
          </p:cNvPr>
          <p:cNvCxnSpPr>
            <a:cxnSpLocks/>
          </p:cNvCxnSpPr>
          <p:nvPr userDrawn="1"/>
        </p:nvCxnSpPr>
        <p:spPr>
          <a:xfrm rot="10800000">
            <a:off x="11667346" y="276636"/>
            <a:ext cx="252000" cy="252000"/>
          </a:xfrm>
          <a:prstGeom prst="bentConnector3">
            <a:avLst>
              <a:gd name="adj1" fmla="val 98846"/>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a:extLst>
              <a:ext uri="{FF2B5EF4-FFF2-40B4-BE49-F238E27FC236}">
                <a16:creationId xmlns:a16="http://schemas.microsoft.com/office/drawing/2014/main" id="{3D3F5FF7-126F-4238-B266-22538773127D}"/>
              </a:ext>
            </a:extLst>
          </p:cNvPr>
          <p:cNvPicPr>
            <a:picLocks noChangeAspect="1"/>
          </p:cNvPicPr>
          <p:nvPr userDrawn="1"/>
        </p:nvPicPr>
        <p:blipFill>
          <a:blip r:embed="rId3"/>
          <a:stretch>
            <a:fillRect/>
          </a:stretch>
        </p:blipFill>
        <p:spPr>
          <a:xfrm>
            <a:off x="455698" y="5832449"/>
            <a:ext cx="1634420" cy="591626"/>
          </a:xfrm>
          <a:prstGeom prst="rect">
            <a:avLst/>
          </a:prstGeom>
        </p:spPr>
      </p:pic>
      <p:sp>
        <p:nvSpPr>
          <p:cNvPr id="7" name="Title 6">
            <a:extLst>
              <a:ext uri="{FF2B5EF4-FFF2-40B4-BE49-F238E27FC236}">
                <a16:creationId xmlns:a16="http://schemas.microsoft.com/office/drawing/2014/main" id="{3BCCD8F8-543B-4982-8266-25ABB2302A97}"/>
              </a:ext>
            </a:extLst>
          </p:cNvPr>
          <p:cNvSpPr>
            <a:spLocks noGrp="1"/>
          </p:cNvSpPr>
          <p:nvPr>
            <p:ph type="title"/>
          </p:nvPr>
        </p:nvSpPr>
        <p:spPr>
          <a:xfrm>
            <a:off x="455698" y="2527340"/>
            <a:ext cx="10296526" cy="901342"/>
          </a:xfrm>
        </p:spPr>
        <p:txBody>
          <a:bodyPr/>
          <a:lstStyle/>
          <a:p>
            <a:r>
              <a:rPr lang="en-US"/>
              <a:t>Click to edit Master title style</a:t>
            </a:r>
            <a:endParaRPr lang="en-GB"/>
          </a:p>
        </p:txBody>
      </p:sp>
      <p:sp>
        <p:nvSpPr>
          <p:cNvPr id="13" name="Text Placeholder 12">
            <a:extLst>
              <a:ext uri="{FF2B5EF4-FFF2-40B4-BE49-F238E27FC236}">
                <a16:creationId xmlns:a16="http://schemas.microsoft.com/office/drawing/2014/main" id="{CE86CE8E-2143-42EB-8D19-D4C5C4E30140}"/>
              </a:ext>
            </a:extLst>
          </p:cNvPr>
          <p:cNvSpPr>
            <a:spLocks noGrp="1"/>
          </p:cNvSpPr>
          <p:nvPr>
            <p:ph type="body" sz="quarter" idx="13"/>
          </p:nvPr>
        </p:nvSpPr>
        <p:spPr>
          <a:xfrm>
            <a:off x="455613" y="3429000"/>
            <a:ext cx="10296525" cy="1417638"/>
          </a:xfrm>
        </p:spPr>
        <p:txBody>
          <a:bodyPr/>
          <a:lstStyle>
            <a:lvl1pPr marL="0" indent="0">
              <a:buNone/>
              <a:defRPr/>
            </a:lvl1pPr>
            <a:lvl2pPr marL="0" indent="0">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9979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silver baby 2)">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3FD7C488-EE7A-4963-9B92-838AF6DF98C7}"/>
              </a:ext>
            </a:extLst>
          </p:cNvPr>
          <p:cNvPicPr>
            <a:picLocks noChangeAspect="1"/>
          </p:cNvPicPr>
          <p:nvPr userDrawn="1"/>
        </p:nvPicPr>
        <p:blipFill rotWithShape="1">
          <a:blip r:embed="rId2">
            <a:alphaModFix amt="50000"/>
          </a:blip>
          <a:srcRect t="807" r="15150" b="16170"/>
          <a:stretch/>
        </p:blipFill>
        <p:spPr>
          <a:xfrm flipH="1">
            <a:off x="0" y="-15073"/>
            <a:ext cx="12192000" cy="6873073"/>
          </a:xfrm>
          <a:prstGeom prst="rect">
            <a:avLst/>
          </a:prstGeom>
        </p:spPr>
      </p:pic>
      <p:sp>
        <p:nvSpPr>
          <p:cNvPr id="10" name="Rectangle 9">
            <a:extLst>
              <a:ext uri="{FF2B5EF4-FFF2-40B4-BE49-F238E27FC236}">
                <a16:creationId xmlns:a16="http://schemas.microsoft.com/office/drawing/2014/main" id="{77964A4D-56FF-406E-A40C-021163D73A11}"/>
              </a:ext>
            </a:extLst>
          </p:cNvPr>
          <p:cNvSpPr/>
          <p:nvPr userDrawn="1"/>
        </p:nvSpPr>
        <p:spPr>
          <a:xfrm>
            <a:off x="0" y="0"/>
            <a:ext cx="12192000" cy="6858000"/>
          </a:xfrm>
          <a:prstGeom prst="rect">
            <a:avLst/>
          </a:prstGeom>
          <a:solidFill>
            <a:srgbClr val="AFB9B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03D7596C-00CF-4765-91B6-333FDD07C99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A1B94D34-0F5B-494D-B15E-D436BDF0DF4A}"/>
              </a:ext>
            </a:extLst>
          </p:cNvPr>
          <p:cNvSpPr>
            <a:spLocks noGrp="1"/>
          </p:cNvSpPr>
          <p:nvPr>
            <p:ph type="sldNum" sz="quarter" idx="12"/>
          </p:nvPr>
        </p:nvSpPr>
        <p:spPr>
          <a:ln>
            <a:noFill/>
          </a:ln>
        </p:spPr>
        <p:txBody>
          <a:bodyPr/>
          <a:lstStyle>
            <a:lvl1pPr>
              <a:defRPr>
                <a:solidFill>
                  <a:schemeClr val="tx1"/>
                </a:solidFill>
              </a:defRPr>
            </a:lvl1pPr>
          </a:lstStyle>
          <a:p>
            <a:fld id="{7025F1FA-2B7C-4458-B291-3FD1CA41C343}" type="slidenum">
              <a:rPr lang="en-GB" smtClean="0"/>
              <a:pPr/>
              <a:t>‹#›</a:t>
            </a:fld>
            <a:endParaRPr lang="en-GB"/>
          </a:p>
        </p:txBody>
      </p:sp>
      <p:cxnSp>
        <p:nvCxnSpPr>
          <p:cNvPr id="7" name="Connector: Elbow 6">
            <a:extLst>
              <a:ext uri="{FF2B5EF4-FFF2-40B4-BE49-F238E27FC236}">
                <a16:creationId xmlns:a16="http://schemas.microsoft.com/office/drawing/2014/main" id="{68887605-7907-4043-89F6-7C9153F64782}"/>
              </a:ext>
            </a:extLst>
          </p:cNvPr>
          <p:cNvCxnSpPr>
            <a:cxnSpLocks/>
          </p:cNvCxnSpPr>
          <p:nvPr userDrawn="1"/>
        </p:nvCxnSpPr>
        <p:spPr>
          <a:xfrm rot="10800000">
            <a:off x="11667346" y="276636"/>
            <a:ext cx="252000" cy="252000"/>
          </a:xfrm>
          <a:prstGeom prst="bentConnector3">
            <a:avLst>
              <a:gd name="adj1" fmla="val 98846"/>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8246E7-77C3-D341-A562-A7AF192ED81E}"/>
              </a:ext>
            </a:extLst>
          </p:cNvPr>
          <p:cNvSpPr/>
          <p:nvPr userDrawn="1"/>
        </p:nvSpPr>
        <p:spPr>
          <a:xfrm>
            <a:off x="266701" y="275589"/>
            <a:ext cx="11652647" cy="630618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11" name="Content Placeholder 2">
            <a:extLst>
              <a:ext uri="{FF2B5EF4-FFF2-40B4-BE49-F238E27FC236}">
                <a16:creationId xmlns:a16="http://schemas.microsoft.com/office/drawing/2014/main" id="{66A371AE-0477-4B6C-BC67-43981C5AE1E6}"/>
              </a:ext>
            </a:extLst>
          </p:cNvPr>
          <p:cNvSpPr>
            <a:spLocks noGrp="1"/>
          </p:cNvSpPr>
          <p:nvPr>
            <p:ph idx="13"/>
          </p:nvPr>
        </p:nvSpPr>
        <p:spPr>
          <a:xfrm>
            <a:off x="595062" y="2242072"/>
            <a:ext cx="5172075" cy="40945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11B6636B-0D39-4CF6-BBF6-84346272DEE0}"/>
              </a:ext>
            </a:extLst>
          </p:cNvPr>
          <p:cNvSpPr>
            <a:spLocks noGrp="1"/>
          </p:cNvSpPr>
          <p:nvPr>
            <p:ph type="title"/>
          </p:nvPr>
        </p:nvSpPr>
        <p:spPr>
          <a:xfrm>
            <a:off x="595062" y="762158"/>
            <a:ext cx="5172075" cy="90134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23851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with bor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47EE-F690-4F90-89BE-416B476D749D}"/>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3D7596C-00CF-4765-91B6-333FDD07C99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A1B94D34-0F5B-494D-B15E-D436BDF0DF4A}"/>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cxnSp>
        <p:nvCxnSpPr>
          <p:cNvPr id="7" name="Connector: Elbow 6">
            <a:extLst>
              <a:ext uri="{FF2B5EF4-FFF2-40B4-BE49-F238E27FC236}">
                <a16:creationId xmlns:a16="http://schemas.microsoft.com/office/drawing/2014/main" id="{68887605-7907-4043-89F6-7C9153F64782}"/>
              </a:ext>
            </a:extLst>
          </p:cNvPr>
          <p:cNvCxnSpPr>
            <a:cxnSpLocks/>
          </p:cNvCxnSpPr>
          <p:nvPr userDrawn="1"/>
        </p:nvCxnSpPr>
        <p:spPr>
          <a:xfrm rot="10800000">
            <a:off x="11667346" y="276636"/>
            <a:ext cx="252000" cy="252000"/>
          </a:xfrm>
          <a:prstGeom prst="bentConnector3">
            <a:avLst>
              <a:gd name="adj1" fmla="val 98846"/>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238C2F-8032-6645-91FC-394BE65E801F}"/>
              </a:ext>
            </a:extLst>
          </p:cNvPr>
          <p:cNvSpPr/>
          <p:nvPr userDrawn="1"/>
        </p:nvSpPr>
        <p:spPr>
          <a:xfrm>
            <a:off x="266701" y="275589"/>
            <a:ext cx="11652647" cy="6306187"/>
          </a:xfrm>
          <a:prstGeom prst="rect">
            <a:avLst/>
          </a:prstGeom>
          <a:noFill/>
          <a:ln w="19050">
            <a:solidFill>
              <a:srgbClr val="AFB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rgbClr val="AFB9B6"/>
              </a:solidFill>
            </a:endParaRPr>
          </a:p>
        </p:txBody>
      </p:sp>
      <p:sp>
        <p:nvSpPr>
          <p:cNvPr id="9" name="Content Placeholder 2">
            <a:extLst>
              <a:ext uri="{FF2B5EF4-FFF2-40B4-BE49-F238E27FC236}">
                <a16:creationId xmlns:a16="http://schemas.microsoft.com/office/drawing/2014/main" id="{12A4AAE1-9110-4121-8AE4-B774E37B7930}"/>
              </a:ext>
            </a:extLst>
          </p:cNvPr>
          <p:cNvSpPr>
            <a:spLocks noGrp="1"/>
          </p:cNvSpPr>
          <p:nvPr>
            <p:ph idx="1"/>
          </p:nvPr>
        </p:nvSpPr>
        <p:spPr>
          <a:xfrm>
            <a:off x="923925" y="1690690"/>
            <a:ext cx="10296526"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7834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silver bab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47EE-F690-4F90-89BE-416B476D749D}"/>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222C8F-3A1F-4370-9C03-18B7D95C8C27}"/>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D7596C-00CF-4765-91B6-333FDD07C99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A1B94D34-0F5B-494D-B15E-D436BDF0DF4A}"/>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cxnSp>
        <p:nvCxnSpPr>
          <p:cNvPr id="8" name="Connector: Elbow 7">
            <a:extLst>
              <a:ext uri="{FF2B5EF4-FFF2-40B4-BE49-F238E27FC236}">
                <a16:creationId xmlns:a16="http://schemas.microsoft.com/office/drawing/2014/main" id="{95FA4BAF-04C2-40E8-81B8-98C5D5D50907}"/>
              </a:ext>
            </a:extLst>
          </p:cNvPr>
          <p:cNvCxnSpPr>
            <a:cxnSpLocks/>
          </p:cNvCxnSpPr>
          <p:nvPr userDrawn="1"/>
        </p:nvCxnSpPr>
        <p:spPr>
          <a:xfrm rot="10800000">
            <a:off x="11667346" y="276636"/>
            <a:ext cx="252000" cy="252000"/>
          </a:xfrm>
          <a:prstGeom prst="bentConnector3">
            <a:avLst>
              <a:gd name="adj1" fmla="val 98846"/>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62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ic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9EC2395-505B-4966-B75F-175F80B94BAA}"/>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sp>
        <p:nvSpPr>
          <p:cNvPr id="10" name="Rectangle 9">
            <a:extLst>
              <a:ext uri="{FF2B5EF4-FFF2-40B4-BE49-F238E27FC236}">
                <a16:creationId xmlns:a16="http://schemas.microsoft.com/office/drawing/2014/main" id="{944E6E11-84D7-4F7F-8677-FAF1F3FF0BA5}"/>
              </a:ext>
            </a:extLst>
          </p:cNvPr>
          <p:cNvSpPr/>
          <p:nvPr userDrawn="1"/>
        </p:nvSpPr>
        <p:spPr>
          <a:xfrm>
            <a:off x="266701" y="275589"/>
            <a:ext cx="11652647" cy="630618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cxnSp>
        <p:nvCxnSpPr>
          <p:cNvPr id="12" name="Connector: Elbow 11">
            <a:extLst>
              <a:ext uri="{FF2B5EF4-FFF2-40B4-BE49-F238E27FC236}">
                <a16:creationId xmlns:a16="http://schemas.microsoft.com/office/drawing/2014/main" id="{04F703FD-85B9-4EAC-A58E-99BFA11C1B88}"/>
              </a:ext>
            </a:extLst>
          </p:cNvPr>
          <p:cNvCxnSpPr>
            <a:cxnSpLocks/>
          </p:cNvCxnSpPr>
          <p:nvPr userDrawn="1"/>
        </p:nvCxnSpPr>
        <p:spPr>
          <a:xfrm rot="10800000">
            <a:off x="11667346" y="276636"/>
            <a:ext cx="252000" cy="252000"/>
          </a:xfrm>
          <a:prstGeom prst="bentConnector3">
            <a:avLst>
              <a:gd name="adj1" fmla="val 98846"/>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a:extLst>
              <a:ext uri="{FF2B5EF4-FFF2-40B4-BE49-F238E27FC236}">
                <a16:creationId xmlns:a16="http://schemas.microsoft.com/office/drawing/2014/main" id="{3D3F5FF7-126F-4238-B266-22538773127D}"/>
              </a:ext>
            </a:extLst>
          </p:cNvPr>
          <p:cNvPicPr>
            <a:picLocks noChangeAspect="1"/>
          </p:cNvPicPr>
          <p:nvPr userDrawn="1"/>
        </p:nvPicPr>
        <p:blipFill>
          <a:blip r:embed="rId2"/>
          <a:stretch>
            <a:fillRect/>
          </a:stretch>
        </p:blipFill>
        <p:spPr>
          <a:xfrm>
            <a:off x="455698" y="5832449"/>
            <a:ext cx="1634420" cy="591626"/>
          </a:xfrm>
          <a:prstGeom prst="rect">
            <a:avLst/>
          </a:prstGeom>
        </p:spPr>
      </p:pic>
      <p:sp>
        <p:nvSpPr>
          <p:cNvPr id="7" name="Title 6">
            <a:extLst>
              <a:ext uri="{FF2B5EF4-FFF2-40B4-BE49-F238E27FC236}">
                <a16:creationId xmlns:a16="http://schemas.microsoft.com/office/drawing/2014/main" id="{3BCCD8F8-543B-4982-8266-25ABB2302A97}"/>
              </a:ext>
            </a:extLst>
          </p:cNvPr>
          <p:cNvSpPr>
            <a:spLocks noGrp="1"/>
          </p:cNvSpPr>
          <p:nvPr>
            <p:ph type="title"/>
          </p:nvPr>
        </p:nvSpPr>
        <p:spPr>
          <a:xfrm>
            <a:off x="455698" y="2527340"/>
            <a:ext cx="10296526" cy="901342"/>
          </a:xfrm>
        </p:spPr>
        <p:txBody>
          <a:bodyPr/>
          <a:lstStyle/>
          <a:p>
            <a:r>
              <a:rPr lang="en-US"/>
              <a:t>Click to edit Master title style</a:t>
            </a:r>
            <a:endParaRPr lang="en-GB"/>
          </a:p>
        </p:txBody>
      </p:sp>
      <p:sp>
        <p:nvSpPr>
          <p:cNvPr id="13" name="Text Placeholder 12">
            <a:extLst>
              <a:ext uri="{FF2B5EF4-FFF2-40B4-BE49-F238E27FC236}">
                <a16:creationId xmlns:a16="http://schemas.microsoft.com/office/drawing/2014/main" id="{CE86CE8E-2143-42EB-8D19-D4C5C4E30140}"/>
              </a:ext>
            </a:extLst>
          </p:cNvPr>
          <p:cNvSpPr>
            <a:spLocks noGrp="1"/>
          </p:cNvSpPr>
          <p:nvPr>
            <p:ph type="body" sz="quarter" idx="13"/>
          </p:nvPr>
        </p:nvSpPr>
        <p:spPr>
          <a:xfrm>
            <a:off x="455613" y="3429000"/>
            <a:ext cx="10296525" cy="1417638"/>
          </a:xfrm>
        </p:spPr>
        <p:txBody>
          <a:bodyPr/>
          <a:lstStyle>
            <a:lvl1pPr marL="0" indent="0">
              <a:buNone/>
              <a:defRPr/>
            </a:lvl1pPr>
            <a:lvl2pPr marL="0" indent="0">
              <a:buNone/>
              <a:defRPr/>
            </a:lvl2pPr>
          </a:lstStyle>
          <a:p>
            <a:pPr lvl="0"/>
            <a:r>
              <a:rPr lang="en-US"/>
              <a:t>Click to edit Master text styles</a:t>
            </a:r>
          </a:p>
          <a:p>
            <a:pPr lvl="1"/>
            <a:r>
              <a:rPr lang="en-US"/>
              <a:t>Second level</a:t>
            </a:r>
          </a:p>
        </p:txBody>
      </p:sp>
      <p:pic>
        <p:nvPicPr>
          <p:cNvPr id="11" name="Picture 10" descr="A picture containing icon&#10;&#10;Description automatically generated">
            <a:extLst>
              <a:ext uri="{FF2B5EF4-FFF2-40B4-BE49-F238E27FC236}">
                <a16:creationId xmlns:a16="http://schemas.microsoft.com/office/drawing/2014/main" id="{0864917F-7E2E-4166-943A-ADC0CDC3A580}"/>
              </a:ext>
            </a:extLst>
          </p:cNvPr>
          <p:cNvPicPr>
            <a:picLocks noChangeAspect="1"/>
          </p:cNvPicPr>
          <p:nvPr userDrawn="1"/>
        </p:nvPicPr>
        <p:blipFill>
          <a:blip r:embed="rId3"/>
          <a:stretch>
            <a:fillRect/>
          </a:stretch>
        </p:blipFill>
        <p:spPr>
          <a:xfrm>
            <a:off x="1083" y="0"/>
            <a:ext cx="12189834" cy="6858000"/>
          </a:xfrm>
          <a:prstGeom prst="rect">
            <a:avLst/>
          </a:prstGeom>
        </p:spPr>
      </p:pic>
    </p:spTree>
    <p:extLst>
      <p:ext uri="{BB962C8B-B14F-4D97-AF65-F5344CB8AC3E}">
        <p14:creationId xmlns:p14="http://schemas.microsoft.com/office/powerpoint/2010/main" val="151180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17DE61-5F50-4D35-9BBF-2E9829A0C768}"/>
              </a:ext>
            </a:extLst>
          </p:cNvPr>
          <p:cNvPicPr>
            <a:picLocks noChangeAspect="1"/>
          </p:cNvPicPr>
          <p:nvPr userDrawn="1"/>
        </p:nvPicPr>
        <p:blipFill>
          <a:blip r:embed="rId2">
            <a:alphaModFix amt="50000"/>
          </a:blip>
          <a:srcRect/>
          <a:stretch/>
        </p:blipFill>
        <p:spPr>
          <a:xfrm>
            <a:off x="0" y="8562"/>
            <a:ext cx="12192000" cy="6849438"/>
          </a:xfrm>
          <a:prstGeom prst="rect">
            <a:avLst/>
          </a:prstGeom>
        </p:spPr>
      </p:pic>
      <p:grpSp>
        <p:nvGrpSpPr>
          <p:cNvPr id="2" name="Group 1">
            <a:extLst>
              <a:ext uri="{FF2B5EF4-FFF2-40B4-BE49-F238E27FC236}">
                <a16:creationId xmlns:a16="http://schemas.microsoft.com/office/drawing/2014/main" id="{8A0166E8-FBD4-413E-9435-549B329CCE6F}"/>
              </a:ext>
            </a:extLst>
          </p:cNvPr>
          <p:cNvGrpSpPr/>
          <p:nvPr userDrawn="1"/>
        </p:nvGrpSpPr>
        <p:grpSpPr>
          <a:xfrm>
            <a:off x="0" y="-8562"/>
            <a:ext cx="12192000" cy="6875124"/>
            <a:chOff x="0" y="-8562"/>
            <a:chExt cx="12192000" cy="6875124"/>
          </a:xfrm>
        </p:grpSpPr>
        <p:pic>
          <p:nvPicPr>
            <p:cNvPr id="7" name="Picture 6" descr="Background pattern&#10;&#10;Description automatically generated">
              <a:extLst>
                <a:ext uri="{FF2B5EF4-FFF2-40B4-BE49-F238E27FC236}">
                  <a16:creationId xmlns:a16="http://schemas.microsoft.com/office/drawing/2014/main" id="{38C1BE2B-1B84-4A9A-9C32-0D8BE3327366}"/>
                </a:ext>
              </a:extLst>
            </p:cNvPr>
            <p:cNvPicPr>
              <a:picLocks noChangeAspect="1"/>
            </p:cNvPicPr>
            <p:nvPr userDrawn="1"/>
          </p:nvPicPr>
          <p:blipFill rotWithShape="1">
            <a:blip r:embed="rId3">
              <a:alphaModFix amt="50000"/>
            </a:blip>
            <a:srcRect r="17090"/>
            <a:stretch/>
          </p:blipFill>
          <p:spPr>
            <a:xfrm>
              <a:off x="0" y="8562"/>
              <a:ext cx="9809825" cy="6858000"/>
            </a:xfrm>
            <a:prstGeom prst="rect">
              <a:avLst/>
            </a:prstGeom>
          </p:spPr>
        </p:pic>
        <p:pic>
          <p:nvPicPr>
            <p:cNvPr id="12" name="Picture 11" descr="Background pattern&#10;&#10;Description automatically generated">
              <a:extLst>
                <a:ext uri="{FF2B5EF4-FFF2-40B4-BE49-F238E27FC236}">
                  <a16:creationId xmlns:a16="http://schemas.microsoft.com/office/drawing/2014/main" id="{314866EA-FC19-43C4-BF5F-B7A0A397DE22}"/>
                </a:ext>
              </a:extLst>
            </p:cNvPr>
            <p:cNvPicPr>
              <a:picLocks noChangeAspect="1"/>
            </p:cNvPicPr>
            <p:nvPr userDrawn="1"/>
          </p:nvPicPr>
          <p:blipFill rotWithShape="1">
            <a:blip r:embed="rId3">
              <a:alphaModFix amt="50000"/>
            </a:blip>
            <a:srcRect l="51910" r="17090"/>
            <a:stretch/>
          </p:blipFill>
          <p:spPr>
            <a:xfrm>
              <a:off x="9809825" y="-8562"/>
              <a:ext cx="2382175" cy="6858000"/>
            </a:xfrm>
            <a:prstGeom prst="rect">
              <a:avLst/>
            </a:prstGeom>
          </p:spPr>
        </p:pic>
      </p:grpSp>
      <p:sp>
        <p:nvSpPr>
          <p:cNvPr id="13" name="Rectangle 12">
            <a:extLst>
              <a:ext uri="{FF2B5EF4-FFF2-40B4-BE49-F238E27FC236}">
                <a16:creationId xmlns:a16="http://schemas.microsoft.com/office/drawing/2014/main" id="{965E8B09-3B8A-4305-A5E4-0EDA8DD685D0}"/>
              </a:ext>
            </a:extLst>
          </p:cNvPr>
          <p:cNvSpPr/>
          <p:nvPr userDrawn="1"/>
        </p:nvSpPr>
        <p:spPr>
          <a:xfrm>
            <a:off x="0" y="0"/>
            <a:ext cx="12192000" cy="6858000"/>
          </a:xfrm>
          <a:prstGeom prst="rect">
            <a:avLst/>
          </a:prstGeom>
          <a:solidFill>
            <a:srgbClr val="AFB9B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564E39C4-E26D-4056-8D27-D6753B8323C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9BE30AFA-2BF0-4062-BFA6-694A1D670D7C}"/>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cxnSp>
        <p:nvCxnSpPr>
          <p:cNvPr id="9" name="Connector: Elbow 8">
            <a:extLst>
              <a:ext uri="{FF2B5EF4-FFF2-40B4-BE49-F238E27FC236}">
                <a16:creationId xmlns:a16="http://schemas.microsoft.com/office/drawing/2014/main" id="{56EB4C5D-AB6E-4097-A3B2-FB8F6FFB3A3C}"/>
              </a:ext>
            </a:extLst>
          </p:cNvPr>
          <p:cNvCxnSpPr>
            <a:cxnSpLocks/>
          </p:cNvCxnSpPr>
          <p:nvPr userDrawn="1"/>
        </p:nvCxnSpPr>
        <p:spPr>
          <a:xfrm rot="10800000">
            <a:off x="11667346" y="276636"/>
            <a:ext cx="252000" cy="252000"/>
          </a:xfrm>
          <a:prstGeom prst="bentConnector3">
            <a:avLst>
              <a:gd name="adj1" fmla="val 98846"/>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2B457D5-E31A-41DA-BC42-870557A576AA}"/>
              </a:ext>
            </a:extLst>
          </p:cNvPr>
          <p:cNvSpPr/>
          <p:nvPr userDrawn="1"/>
        </p:nvSpPr>
        <p:spPr>
          <a:xfrm>
            <a:off x="928914" y="866776"/>
            <a:ext cx="7953829" cy="5113111"/>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4" name="Content Placeholder 2">
            <a:extLst>
              <a:ext uri="{FF2B5EF4-FFF2-40B4-BE49-F238E27FC236}">
                <a16:creationId xmlns:a16="http://schemas.microsoft.com/office/drawing/2014/main" id="{7F076339-503D-475D-A327-CDE7E52137E7}"/>
              </a:ext>
            </a:extLst>
          </p:cNvPr>
          <p:cNvSpPr>
            <a:spLocks noGrp="1"/>
          </p:cNvSpPr>
          <p:nvPr>
            <p:ph idx="14"/>
          </p:nvPr>
        </p:nvSpPr>
        <p:spPr>
          <a:xfrm>
            <a:off x="1152015" y="1163779"/>
            <a:ext cx="7459970" cy="46551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2197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17DE61-5F50-4D35-9BBF-2E9829A0C768}"/>
              </a:ext>
            </a:extLst>
          </p:cNvPr>
          <p:cNvPicPr>
            <a:picLocks noChangeAspect="1"/>
          </p:cNvPicPr>
          <p:nvPr userDrawn="1"/>
        </p:nvPicPr>
        <p:blipFill>
          <a:blip r:embed="rId2"/>
          <a:srcRect/>
          <a:stretch/>
        </p:blipFill>
        <p:spPr>
          <a:xfrm>
            <a:off x="1360" y="4281"/>
            <a:ext cx="12189280" cy="6849438"/>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3BE3E7D5-FED3-41D3-96FA-9A3CB9F821E5}"/>
              </a:ext>
            </a:extLst>
          </p:cNvPr>
          <p:cNvPicPr>
            <a:picLocks noChangeAspect="1"/>
          </p:cNvPicPr>
          <p:nvPr userDrawn="1"/>
        </p:nvPicPr>
        <p:blipFill rotWithShape="1">
          <a:blip r:embed="rId3">
            <a:alphaModFix amt="70000"/>
          </a:blip>
          <a:srcRect t="17014"/>
          <a:stretch/>
        </p:blipFill>
        <p:spPr>
          <a:xfrm flipH="1">
            <a:off x="0" y="4280"/>
            <a:ext cx="12192000" cy="6853719"/>
          </a:xfrm>
          <a:prstGeom prst="rect">
            <a:avLst/>
          </a:prstGeom>
        </p:spPr>
      </p:pic>
      <p:sp>
        <p:nvSpPr>
          <p:cNvPr id="13" name="Rectangle 12">
            <a:extLst>
              <a:ext uri="{FF2B5EF4-FFF2-40B4-BE49-F238E27FC236}">
                <a16:creationId xmlns:a16="http://schemas.microsoft.com/office/drawing/2014/main" id="{4EBA5B64-A3E3-4CF7-8C63-AE8C30F182DE}"/>
              </a:ext>
            </a:extLst>
          </p:cNvPr>
          <p:cNvSpPr/>
          <p:nvPr userDrawn="1"/>
        </p:nvSpPr>
        <p:spPr>
          <a:xfrm>
            <a:off x="-1360" y="0"/>
            <a:ext cx="12192000" cy="6858000"/>
          </a:xfrm>
          <a:prstGeom prst="rect">
            <a:avLst/>
          </a:prstGeom>
          <a:solidFill>
            <a:srgbClr val="AFB9B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91F49E4-A7AE-4FE0-B086-988725330057}"/>
              </a:ext>
            </a:extLst>
          </p:cNvPr>
          <p:cNvSpPr/>
          <p:nvPr userDrawn="1"/>
        </p:nvSpPr>
        <p:spPr>
          <a:xfrm>
            <a:off x="0" y="0"/>
            <a:ext cx="12192000" cy="6858000"/>
          </a:xfrm>
          <a:prstGeom prst="rect">
            <a:avLst/>
          </a:prstGeom>
          <a:solidFill>
            <a:srgbClr val="AFB9B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564E39C4-E26D-4056-8D27-D6753B8323C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9BE30AFA-2BF0-4062-BFA6-694A1D670D7C}"/>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cxnSp>
        <p:nvCxnSpPr>
          <p:cNvPr id="9" name="Connector: Elbow 8">
            <a:extLst>
              <a:ext uri="{FF2B5EF4-FFF2-40B4-BE49-F238E27FC236}">
                <a16:creationId xmlns:a16="http://schemas.microsoft.com/office/drawing/2014/main" id="{56EB4C5D-AB6E-4097-A3B2-FB8F6FFB3A3C}"/>
              </a:ext>
            </a:extLst>
          </p:cNvPr>
          <p:cNvCxnSpPr>
            <a:cxnSpLocks/>
          </p:cNvCxnSpPr>
          <p:nvPr userDrawn="1"/>
        </p:nvCxnSpPr>
        <p:spPr>
          <a:xfrm rot="10800000">
            <a:off x="11667346" y="276636"/>
            <a:ext cx="252000" cy="252000"/>
          </a:xfrm>
          <a:prstGeom prst="bentConnector3">
            <a:avLst>
              <a:gd name="adj1" fmla="val 98846"/>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2B457D5-E31A-41DA-BC42-870557A576AA}"/>
              </a:ext>
            </a:extLst>
          </p:cNvPr>
          <p:cNvSpPr/>
          <p:nvPr userDrawn="1"/>
        </p:nvSpPr>
        <p:spPr>
          <a:xfrm>
            <a:off x="928914" y="866776"/>
            <a:ext cx="7953829" cy="5113111"/>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1" name="Content Placeholder 2">
            <a:extLst>
              <a:ext uri="{FF2B5EF4-FFF2-40B4-BE49-F238E27FC236}">
                <a16:creationId xmlns:a16="http://schemas.microsoft.com/office/drawing/2014/main" id="{C0A7D307-01D1-400B-B84B-4702996F25ED}"/>
              </a:ext>
            </a:extLst>
          </p:cNvPr>
          <p:cNvSpPr>
            <a:spLocks noGrp="1"/>
          </p:cNvSpPr>
          <p:nvPr>
            <p:ph idx="14"/>
          </p:nvPr>
        </p:nvSpPr>
        <p:spPr>
          <a:xfrm>
            <a:off x="1152015" y="1163779"/>
            <a:ext cx="7459970" cy="46551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982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17DE61-5F50-4D35-9BBF-2E9829A0C768}"/>
              </a:ext>
            </a:extLst>
          </p:cNvPr>
          <p:cNvPicPr>
            <a:picLocks noChangeAspect="1"/>
          </p:cNvPicPr>
          <p:nvPr userDrawn="1"/>
        </p:nvPicPr>
        <p:blipFill>
          <a:blip r:embed="rId2"/>
          <a:srcRect/>
          <a:stretch/>
        </p:blipFill>
        <p:spPr>
          <a:xfrm>
            <a:off x="1360" y="5120"/>
            <a:ext cx="12189280" cy="6847763"/>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3BC1B3EA-43D5-4EC1-BF1D-2B7DBD9E3D75}"/>
              </a:ext>
            </a:extLst>
          </p:cNvPr>
          <p:cNvPicPr>
            <a:picLocks noChangeAspect="1"/>
          </p:cNvPicPr>
          <p:nvPr userDrawn="1"/>
        </p:nvPicPr>
        <p:blipFill rotWithShape="1">
          <a:blip r:embed="rId3">
            <a:alphaModFix amt="70000"/>
          </a:blip>
          <a:srcRect t="17014" r="16895"/>
          <a:stretch/>
        </p:blipFill>
        <p:spPr>
          <a:xfrm flipH="1">
            <a:off x="0" y="8562"/>
            <a:ext cx="12192000" cy="6849438"/>
          </a:xfrm>
          <a:prstGeom prst="rect">
            <a:avLst/>
          </a:prstGeom>
        </p:spPr>
      </p:pic>
      <p:sp>
        <p:nvSpPr>
          <p:cNvPr id="12" name="Rectangle 11">
            <a:extLst>
              <a:ext uri="{FF2B5EF4-FFF2-40B4-BE49-F238E27FC236}">
                <a16:creationId xmlns:a16="http://schemas.microsoft.com/office/drawing/2014/main" id="{03E7EB53-8FB3-4A24-9E3B-F70E4BA2C932}"/>
              </a:ext>
            </a:extLst>
          </p:cNvPr>
          <p:cNvSpPr/>
          <p:nvPr userDrawn="1"/>
        </p:nvSpPr>
        <p:spPr>
          <a:xfrm>
            <a:off x="0" y="0"/>
            <a:ext cx="12192000" cy="6858000"/>
          </a:xfrm>
          <a:prstGeom prst="rect">
            <a:avLst/>
          </a:prstGeom>
          <a:solidFill>
            <a:srgbClr val="AFB9B6">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564E39C4-E26D-4056-8D27-D6753B8323C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9BE30AFA-2BF0-4062-BFA6-694A1D670D7C}"/>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cxnSp>
        <p:nvCxnSpPr>
          <p:cNvPr id="9" name="Connector: Elbow 8">
            <a:extLst>
              <a:ext uri="{FF2B5EF4-FFF2-40B4-BE49-F238E27FC236}">
                <a16:creationId xmlns:a16="http://schemas.microsoft.com/office/drawing/2014/main" id="{56EB4C5D-AB6E-4097-A3B2-FB8F6FFB3A3C}"/>
              </a:ext>
            </a:extLst>
          </p:cNvPr>
          <p:cNvCxnSpPr>
            <a:cxnSpLocks/>
          </p:cNvCxnSpPr>
          <p:nvPr userDrawn="1"/>
        </p:nvCxnSpPr>
        <p:spPr>
          <a:xfrm rot="10800000">
            <a:off x="11667346" y="276636"/>
            <a:ext cx="252000" cy="252000"/>
          </a:xfrm>
          <a:prstGeom prst="bentConnector3">
            <a:avLst>
              <a:gd name="adj1" fmla="val 98846"/>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2B457D5-E31A-41DA-BC42-870557A576AA}"/>
              </a:ext>
            </a:extLst>
          </p:cNvPr>
          <p:cNvSpPr/>
          <p:nvPr userDrawn="1"/>
        </p:nvSpPr>
        <p:spPr>
          <a:xfrm>
            <a:off x="928914" y="866776"/>
            <a:ext cx="7953829" cy="5113111"/>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1" name="Content Placeholder 2">
            <a:extLst>
              <a:ext uri="{FF2B5EF4-FFF2-40B4-BE49-F238E27FC236}">
                <a16:creationId xmlns:a16="http://schemas.microsoft.com/office/drawing/2014/main" id="{89233D3D-3F6C-436C-A93E-9DAFB129B670}"/>
              </a:ext>
            </a:extLst>
          </p:cNvPr>
          <p:cNvSpPr>
            <a:spLocks noGrp="1"/>
          </p:cNvSpPr>
          <p:nvPr>
            <p:ph idx="14"/>
          </p:nvPr>
        </p:nvSpPr>
        <p:spPr>
          <a:xfrm>
            <a:off x="1152015" y="1163779"/>
            <a:ext cx="7459970" cy="46551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1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47EE-F690-4F90-89BE-416B476D74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222C8F-3A1F-4370-9C03-18B7D95C8C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D7596C-00CF-4765-91B6-333FDD07C9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B94D34-0F5B-494D-B15E-D436BDF0DF4A}"/>
              </a:ext>
            </a:extLst>
          </p:cNvPr>
          <p:cNvSpPr>
            <a:spLocks noGrp="1"/>
          </p:cNvSpPr>
          <p:nvPr>
            <p:ph type="sldNum" sz="quarter" idx="12"/>
          </p:nvPr>
        </p:nvSpPr>
        <p:spPr/>
        <p:txBody>
          <a:bodyPr/>
          <a:lstStyle/>
          <a:p>
            <a:fld id="{7025F1FA-2B7C-4458-B291-3FD1CA41C343}" type="slidenum">
              <a:rPr lang="en-GB" smtClean="0"/>
              <a:t>‹#›</a:t>
            </a:fld>
            <a:endParaRPr lang="en-GB"/>
          </a:p>
        </p:txBody>
      </p:sp>
    </p:spTree>
    <p:extLst>
      <p:ext uri="{BB962C8B-B14F-4D97-AF65-F5344CB8AC3E}">
        <p14:creationId xmlns:p14="http://schemas.microsoft.com/office/powerpoint/2010/main" val="227410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silver bab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47EE-F690-4F90-89BE-416B476D749D}"/>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222C8F-3A1F-4370-9C03-18B7D95C8C27}"/>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D7596C-00CF-4765-91B6-333FDD07C99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A1B94D34-0F5B-494D-B15E-D436BDF0DF4A}"/>
              </a:ext>
            </a:extLst>
          </p:cNvPr>
          <p:cNvSpPr>
            <a:spLocks noGrp="1"/>
          </p:cNvSpPr>
          <p:nvPr>
            <p:ph type="sldNum" sz="quarter" idx="12"/>
          </p:nvPr>
        </p:nvSpPr>
        <p:spPr/>
        <p:txBody>
          <a:bodyPr/>
          <a:lstStyle>
            <a:lvl1pPr>
              <a:defRPr>
                <a:solidFill>
                  <a:srgbClr val="AFB9B6"/>
                </a:solidFill>
              </a:defRPr>
            </a:lvl1pPr>
          </a:lstStyle>
          <a:p>
            <a:fld id="{7025F1FA-2B7C-4458-B291-3FD1CA41C343}" type="slidenum">
              <a:rPr lang="en-GB" smtClean="0"/>
              <a:pPr/>
              <a:t>‹#›</a:t>
            </a:fld>
            <a:endParaRPr lang="en-GB"/>
          </a:p>
        </p:txBody>
      </p:sp>
      <p:cxnSp>
        <p:nvCxnSpPr>
          <p:cNvPr id="7" name="Connector: Elbow 6">
            <a:extLst>
              <a:ext uri="{FF2B5EF4-FFF2-40B4-BE49-F238E27FC236}">
                <a16:creationId xmlns:a16="http://schemas.microsoft.com/office/drawing/2014/main" id="{68887605-7907-4043-89F6-7C9153F64782}"/>
              </a:ext>
            </a:extLst>
          </p:cNvPr>
          <p:cNvCxnSpPr>
            <a:cxnSpLocks/>
          </p:cNvCxnSpPr>
          <p:nvPr userDrawn="1"/>
        </p:nvCxnSpPr>
        <p:spPr>
          <a:xfrm rot="10800000">
            <a:off x="11667346" y="276636"/>
            <a:ext cx="252000" cy="252000"/>
          </a:xfrm>
          <a:prstGeom prst="bentConnector3">
            <a:avLst>
              <a:gd name="adj1" fmla="val 98846"/>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930C9EE-115C-4B41-9D49-D7B71612E0DE}"/>
              </a:ext>
            </a:extLst>
          </p:cNvPr>
          <p:cNvSpPr/>
          <p:nvPr userDrawn="1"/>
        </p:nvSpPr>
        <p:spPr>
          <a:xfrm>
            <a:off x="266701" y="275589"/>
            <a:ext cx="11652647" cy="6306187"/>
          </a:xfrm>
          <a:prstGeom prst="rect">
            <a:avLst/>
          </a:prstGeom>
          <a:noFill/>
          <a:ln w="6350">
            <a:solidFill>
              <a:srgbClr val="AFB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rgbClr val="AFB9B6"/>
              </a:solidFill>
            </a:endParaRPr>
          </a:p>
        </p:txBody>
      </p:sp>
      <p:sp>
        <p:nvSpPr>
          <p:cNvPr id="9" name="Rectangle 8">
            <a:extLst>
              <a:ext uri="{FF2B5EF4-FFF2-40B4-BE49-F238E27FC236}">
                <a16:creationId xmlns:a16="http://schemas.microsoft.com/office/drawing/2014/main" id="{B4DBCB4D-FD91-47CF-82D1-5121EB2925BF}"/>
              </a:ext>
            </a:extLst>
          </p:cNvPr>
          <p:cNvSpPr/>
          <p:nvPr userDrawn="1"/>
        </p:nvSpPr>
        <p:spPr>
          <a:xfrm>
            <a:off x="419101" y="427989"/>
            <a:ext cx="11652647" cy="63061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Tree>
    <p:extLst>
      <p:ext uri="{BB962C8B-B14F-4D97-AF65-F5344CB8AC3E}">
        <p14:creationId xmlns:p14="http://schemas.microsoft.com/office/powerpoint/2010/main" val="120219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with image)">
    <p:spTree>
      <p:nvGrpSpPr>
        <p:cNvPr id="1" name=""/>
        <p:cNvGrpSpPr/>
        <p:nvPr/>
      </p:nvGrpSpPr>
      <p:grpSpPr>
        <a:xfrm>
          <a:off x="0" y="0"/>
          <a:ext cx="0" cy="0"/>
          <a:chOff x="0" y="0"/>
          <a:chExt cx="0" cy="0"/>
        </a:xfrm>
      </p:grpSpPr>
      <p:pic>
        <p:nvPicPr>
          <p:cNvPr id="10" name="Picture 9" descr="A close up of a person&#10;&#10;Description automatically generated">
            <a:extLst>
              <a:ext uri="{FF2B5EF4-FFF2-40B4-BE49-F238E27FC236}">
                <a16:creationId xmlns:a16="http://schemas.microsoft.com/office/drawing/2014/main" id="{610212D0-D4E5-4B4C-B81E-D9234172DAB2}"/>
              </a:ext>
            </a:extLst>
          </p:cNvPr>
          <p:cNvPicPr>
            <a:picLocks noChangeAspect="1"/>
          </p:cNvPicPr>
          <p:nvPr userDrawn="1"/>
        </p:nvPicPr>
        <p:blipFill rotWithShape="1">
          <a:blip r:embed="rId2"/>
          <a:srcRect r="7969" b="16466"/>
          <a:stretch/>
        </p:blipFill>
        <p:spPr>
          <a:xfrm>
            <a:off x="0" y="866504"/>
            <a:ext cx="11220451" cy="5004907"/>
          </a:xfrm>
          <a:prstGeom prst="rect">
            <a:avLst/>
          </a:prstGeom>
        </p:spPr>
      </p:pic>
      <p:sp>
        <p:nvSpPr>
          <p:cNvPr id="3" name="Content Placeholder 2">
            <a:extLst>
              <a:ext uri="{FF2B5EF4-FFF2-40B4-BE49-F238E27FC236}">
                <a16:creationId xmlns:a16="http://schemas.microsoft.com/office/drawing/2014/main" id="{E2222C8F-3A1F-4370-9C03-18B7D95C8C27}"/>
              </a:ext>
            </a:extLst>
          </p:cNvPr>
          <p:cNvSpPr>
            <a:spLocks noGrp="1"/>
          </p:cNvSpPr>
          <p:nvPr>
            <p:ph idx="1"/>
          </p:nvPr>
        </p:nvSpPr>
        <p:spPr>
          <a:xfrm>
            <a:off x="923925" y="2070623"/>
            <a:ext cx="5172075" cy="43397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99347EE-F690-4F90-89BE-416B476D749D}"/>
              </a:ext>
            </a:extLst>
          </p:cNvPr>
          <p:cNvSpPr>
            <a:spLocks noGrp="1"/>
          </p:cNvSpPr>
          <p:nvPr>
            <p:ph type="title"/>
          </p:nvPr>
        </p:nvSpPr>
        <p:spPr>
          <a:xfrm>
            <a:off x="923925" y="789346"/>
            <a:ext cx="5172075" cy="901342"/>
          </a:xfrm>
        </p:spPr>
        <p:txBody>
          <a:bodyPr/>
          <a:lstStyle>
            <a:lvl1pPr>
              <a:defRPr>
                <a:solidFill>
                  <a:schemeClr val="tx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03D7596C-00CF-4765-91B6-333FDD07C99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A1B94D34-0F5B-494D-B15E-D436BDF0DF4A}"/>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cxnSp>
        <p:nvCxnSpPr>
          <p:cNvPr id="7" name="Connector: Elbow 6">
            <a:extLst>
              <a:ext uri="{FF2B5EF4-FFF2-40B4-BE49-F238E27FC236}">
                <a16:creationId xmlns:a16="http://schemas.microsoft.com/office/drawing/2014/main" id="{68887605-7907-4043-89F6-7C9153F64782}"/>
              </a:ext>
            </a:extLst>
          </p:cNvPr>
          <p:cNvCxnSpPr>
            <a:cxnSpLocks/>
          </p:cNvCxnSpPr>
          <p:nvPr userDrawn="1"/>
        </p:nvCxnSpPr>
        <p:spPr>
          <a:xfrm rot="10800000">
            <a:off x="11667346" y="276636"/>
            <a:ext cx="252000" cy="252000"/>
          </a:xfrm>
          <a:prstGeom prst="bentConnector3">
            <a:avLst>
              <a:gd name="adj1" fmla="val 98846"/>
            </a:avLst>
          </a:prstGeom>
          <a:ln>
            <a:solidFill>
              <a:srgbClr val="AFB9B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919D2BC-3493-0544-9024-6061DF04B839}"/>
              </a:ext>
            </a:extLst>
          </p:cNvPr>
          <p:cNvSpPr/>
          <p:nvPr userDrawn="1"/>
        </p:nvSpPr>
        <p:spPr>
          <a:xfrm>
            <a:off x="266701" y="275589"/>
            <a:ext cx="11652647" cy="6306187"/>
          </a:xfrm>
          <a:prstGeom prst="rect">
            <a:avLst/>
          </a:prstGeom>
          <a:noFill/>
          <a:ln w="19050">
            <a:solidFill>
              <a:srgbClr val="AFB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Tree>
    <p:extLst>
      <p:ext uri="{BB962C8B-B14F-4D97-AF65-F5344CB8AC3E}">
        <p14:creationId xmlns:p14="http://schemas.microsoft.com/office/powerpoint/2010/main" val="273010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no bor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47EE-F690-4F90-89BE-416B476D749D}"/>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2222C8F-3A1F-4370-9C03-18B7D95C8C27}"/>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3D7596C-00CF-4765-91B6-333FDD07C998}"/>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A1B94D34-0F5B-494D-B15E-D436BDF0DF4A}"/>
              </a:ext>
            </a:extLst>
          </p:cNvPr>
          <p:cNvSpPr>
            <a:spLocks noGrp="1"/>
          </p:cNvSpPr>
          <p:nvPr>
            <p:ph type="sldNum" sz="quarter" idx="12"/>
          </p:nvPr>
        </p:nvSpPr>
        <p:spPr/>
        <p:txBody>
          <a:bodyPr/>
          <a:lstStyle>
            <a:lvl1pPr>
              <a:defRPr>
                <a:solidFill>
                  <a:schemeClr val="tx1"/>
                </a:solidFill>
              </a:defRPr>
            </a:lvl1pPr>
          </a:lstStyle>
          <a:p>
            <a:fld id="{7025F1FA-2B7C-4458-B291-3FD1CA41C343}" type="slidenum">
              <a:rPr lang="en-GB" smtClean="0"/>
              <a:pPr/>
              <a:t>‹#›</a:t>
            </a:fld>
            <a:endParaRPr lang="en-GB"/>
          </a:p>
        </p:txBody>
      </p:sp>
      <p:cxnSp>
        <p:nvCxnSpPr>
          <p:cNvPr id="7" name="Connector: Elbow 6">
            <a:extLst>
              <a:ext uri="{FF2B5EF4-FFF2-40B4-BE49-F238E27FC236}">
                <a16:creationId xmlns:a16="http://schemas.microsoft.com/office/drawing/2014/main" id="{68887605-7907-4043-89F6-7C9153F64782}"/>
              </a:ext>
            </a:extLst>
          </p:cNvPr>
          <p:cNvCxnSpPr>
            <a:cxnSpLocks/>
          </p:cNvCxnSpPr>
          <p:nvPr userDrawn="1"/>
        </p:nvCxnSpPr>
        <p:spPr>
          <a:xfrm rot="10800000">
            <a:off x="11667346" y="276636"/>
            <a:ext cx="252000" cy="252000"/>
          </a:xfrm>
          <a:prstGeom prst="bentConnector3">
            <a:avLst>
              <a:gd name="adj1" fmla="val 98846"/>
            </a:avLst>
          </a:prstGeom>
          <a:ln>
            <a:solidFill>
              <a:srgbClr val="AFB9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73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0B72D6-9294-43CA-845B-5D044918771C}"/>
              </a:ext>
            </a:extLst>
          </p:cNvPr>
          <p:cNvSpPr>
            <a:spLocks noGrp="1"/>
          </p:cNvSpPr>
          <p:nvPr>
            <p:ph type="title"/>
          </p:nvPr>
        </p:nvSpPr>
        <p:spPr>
          <a:xfrm>
            <a:off x="923925" y="789346"/>
            <a:ext cx="10296526" cy="901342"/>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570D2C-BCB2-41B3-B9CF-8A8F91330421}"/>
              </a:ext>
            </a:extLst>
          </p:cNvPr>
          <p:cNvSpPr>
            <a:spLocks noGrp="1"/>
          </p:cNvSpPr>
          <p:nvPr>
            <p:ph type="body" idx="1"/>
          </p:nvPr>
        </p:nvSpPr>
        <p:spPr>
          <a:xfrm>
            <a:off x="923925" y="1690690"/>
            <a:ext cx="10296526" cy="471963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74F02B2-EFD0-401C-9545-394D48F9CDC9}"/>
              </a:ext>
            </a:extLst>
          </p:cNvPr>
          <p:cNvSpPr>
            <a:spLocks noGrp="1"/>
          </p:cNvSpPr>
          <p:nvPr>
            <p:ph type="ftr" sz="quarter" idx="3"/>
          </p:nvPr>
        </p:nvSpPr>
        <p:spPr>
          <a:xfrm>
            <a:off x="9674220" y="309718"/>
            <a:ext cx="1905554" cy="176851"/>
          </a:xfrm>
          <a:prstGeom prst="rect">
            <a:avLst/>
          </a:prstGeom>
        </p:spPr>
        <p:txBody>
          <a:bodyPr vert="horz" lIns="0" tIns="0" rIns="0" bIns="0" rtlCol="0" anchor="ctr"/>
          <a:lstStyle>
            <a:lvl1pPr algn="r">
              <a:defRPr sz="800" spc="80" baseline="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B04290B-0109-4A4A-98B6-6C75DBEA9234}"/>
              </a:ext>
            </a:extLst>
          </p:cNvPr>
          <p:cNvSpPr>
            <a:spLocks noGrp="1"/>
          </p:cNvSpPr>
          <p:nvPr>
            <p:ph type="sldNum" sz="quarter" idx="4"/>
          </p:nvPr>
        </p:nvSpPr>
        <p:spPr>
          <a:xfrm>
            <a:off x="11605419" y="309718"/>
            <a:ext cx="378619" cy="176851"/>
          </a:xfrm>
          <a:prstGeom prst="rect">
            <a:avLst/>
          </a:prstGeom>
        </p:spPr>
        <p:txBody>
          <a:bodyPr vert="horz" lIns="0" tIns="0" rIns="0" bIns="0" rtlCol="0" anchor="ctr"/>
          <a:lstStyle>
            <a:lvl1pPr algn="ctr">
              <a:defRPr sz="800" b="1">
                <a:solidFill>
                  <a:schemeClr val="tx1"/>
                </a:solidFill>
              </a:defRPr>
            </a:lvl1pPr>
          </a:lstStyle>
          <a:p>
            <a:fld id="{7025F1FA-2B7C-4458-B291-3FD1CA41C343}" type="slidenum">
              <a:rPr lang="en-GB" smtClean="0"/>
              <a:pPr/>
              <a:t>‹#›</a:t>
            </a:fld>
            <a:endParaRPr lang="en-GB"/>
          </a:p>
        </p:txBody>
      </p:sp>
      <p:cxnSp>
        <p:nvCxnSpPr>
          <p:cNvPr id="10" name="Connector: Elbow 9">
            <a:extLst>
              <a:ext uri="{FF2B5EF4-FFF2-40B4-BE49-F238E27FC236}">
                <a16:creationId xmlns:a16="http://schemas.microsoft.com/office/drawing/2014/main" id="{273580AB-9895-4E25-93FE-3BC6315CCA0A}"/>
              </a:ext>
            </a:extLst>
          </p:cNvPr>
          <p:cNvCxnSpPr>
            <a:cxnSpLocks/>
          </p:cNvCxnSpPr>
          <p:nvPr userDrawn="1"/>
        </p:nvCxnSpPr>
        <p:spPr>
          <a:xfrm rot="10800000">
            <a:off x="11667346" y="276636"/>
            <a:ext cx="252000" cy="252000"/>
          </a:xfrm>
          <a:prstGeom prst="bentConnector3">
            <a:avLst>
              <a:gd name="adj1" fmla="val 98846"/>
            </a:avLst>
          </a:prstGeom>
          <a:ln>
            <a:solidFill>
              <a:srgbClr val="AFB9B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728B1C0-6742-4906-B1A5-E2B47BD43AC0}"/>
              </a:ext>
            </a:extLst>
          </p:cNvPr>
          <p:cNvSpPr/>
          <p:nvPr userDrawn="1"/>
        </p:nvSpPr>
        <p:spPr>
          <a:xfrm>
            <a:off x="266701" y="275589"/>
            <a:ext cx="11652647" cy="6306187"/>
          </a:xfrm>
          <a:prstGeom prst="rect">
            <a:avLst/>
          </a:prstGeom>
          <a:noFill/>
          <a:ln w="19050">
            <a:solidFill>
              <a:srgbClr val="AFB9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Tree>
    <p:extLst>
      <p:ext uri="{BB962C8B-B14F-4D97-AF65-F5344CB8AC3E}">
        <p14:creationId xmlns:p14="http://schemas.microsoft.com/office/powerpoint/2010/main" val="3040753000"/>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 id="2147483660" r:id="rId4"/>
    <p:sldLayoutId id="2147483665" r:id="rId5"/>
    <p:sldLayoutId id="2147483650" r:id="rId6"/>
    <p:sldLayoutId id="2147483652" r:id="rId7"/>
    <p:sldLayoutId id="2147483666" r:id="rId8"/>
    <p:sldLayoutId id="2147483669" r:id="rId9"/>
    <p:sldLayoutId id="2147483658" r:id="rId10"/>
    <p:sldLayoutId id="2147483663" r:id="rId11"/>
    <p:sldLayoutId id="214748365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23"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180979" indent="-180979" algn="l" defTabSz="914423" rtl="0" eaLnBrk="1" latinLnBrk="0" hangingPunct="1">
        <a:lnSpc>
          <a:spcPct val="90000"/>
        </a:lnSpc>
        <a:spcBef>
          <a:spcPts val="1001"/>
        </a:spcBef>
        <a:buFont typeface="Arial" panose="020B0604020202020204" pitchFamily="34" charset="0"/>
        <a:buChar char="&gt;"/>
        <a:defRPr sz="1801" kern="1200">
          <a:solidFill>
            <a:schemeClr val="tx1"/>
          </a:solidFill>
          <a:latin typeface="+mn-lt"/>
          <a:ea typeface="+mn-ea"/>
          <a:cs typeface="+mn-cs"/>
        </a:defRPr>
      </a:lvl1pPr>
      <a:lvl2pPr marL="180979" indent="-180979" algn="l" defTabSz="914423" rtl="0" eaLnBrk="1" latinLnBrk="0" hangingPunct="1">
        <a:lnSpc>
          <a:spcPct val="90000"/>
        </a:lnSpc>
        <a:spcBef>
          <a:spcPts val="500"/>
        </a:spcBef>
        <a:buFont typeface="Arial" panose="020B0604020202020204" pitchFamily="34" charset="0"/>
        <a:buChar char="&gt;"/>
        <a:defRPr sz="1600" kern="1200">
          <a:solidFill>
            <a:schemeClr val="tx1"/>
          </a:solidFill>
          <a:latin typeface="+mn-lt"/>
          <a:ea typeface="+mn-ea"/>
          <a:cs typeface="+mn-cs"/>
        </a:defRPr>
      </a:lvl2pPr>
      <a:lvl3pPr marL="180979" indent="-180979" algn="l" defTabSz="914423" rtl="0" eaLnBrk="1" latinLnBrk="0" hangingPunct="1">
        <a:lnSpc>
          <a:spcPct val="90000"/>
        </a:lnSpc>
        <a:spcBef>
          <a:spcPts val="500"/>
        </a:spcBef>
        <a:buFont typeface="Arial" panose="020B0604020202020204" pitchFamily="34" charset="0"/>
        <a:buChar char="&gt;"/>
        <a:defRPr sz="1401" kern="1200">
          <a:solidFill>
            <a:schemeClr val="tx1"/>
          </a:solidFill>
          <a:latin typeface="+mn-lt"/>
          <a:ea typeface="+mn-ea"/>
          <a:cs typeface="+mn-cs"/>
        </a:defRPr>
      </a:lvl3pPr>
      <a:lvl4pPr marL="180979" indent="-180979" algn="l" defTabSz="914423" rtl="0" eaLnBrk="1" latinLnBrk="0" hangingPunct="1">
        <a:lnSpc>
          <a:spcPct val="90000"/>
        </a:lnSpc>
        <a:spcBef>
          <a:spcPts val="500"/>
        </a:spcBef>
        <a:buFont typeface="Arial" panose="020B0604020202020204" pitchFamily="34" charset="0"/>
        <a:buChar char="&gt;"/>
        <a:defRPr sz="1200" kern="1200">
          <a:solidFill>
            <a:schemeClr val="tx1"/>
          </a:solidFill>
          <a:latin typeface="+mn-lt"/>
          <a:ea typeface="+mn-ea"/>
          <a:cs typeface="+mn-cs"/>
        </a:defRPr>
      </a:lvl4pPr>
      <a:lvl5pPr marL="180979" indent="-180979" algn="l" defTabSz="914423" rtl="0" eaLnBrk="1" latinLnBrk="0" hangingPunct="1">
        <a:lnSpc>
          <a:spcPct val="90000"/>
        </a:lnSpc>
        <a:spcBef>
          <a:spcPts val="500"/>
        </a:spcBef>
        <a:buFont typeface="Arial" panose="020B0604020202020204" pitchFamily="34" charset="0"/>
        <a:buChar char="&gt;"/>
        <a:defRPr sz="12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joseph.crolla@greatermanchester-ca.gov.uk" TargetMode="Externa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2A9871-BEBD-4E50-B37C-0173D798D313}"/>
              </a:ext>
            </a:extLst>
          </p:cNvPr>
          <p:cNvSpPr>
            <a:spLocks noGrp="1"/>
          </p:cNvSpPr>
          <p:nvPr>
            <p:ph type="title"/>
          </p:nvPr>
        </p:nvSpPr>
        <p:spPr>
          <a:xfrm>
            <a:off x="455612" y="2023278"/>
            <a:ext cx="10296526" cy="901342"/>
          </a:xfrm>
        </p:spPr>
        <p:txBody>
          <a:bodyPr>
            <a:normAutofit fontScale="90000"/>
          </a:bodyPr>
          <a:lstStyle/>
          <a:p>
            <a:r>
              <a:rPr lang="en-GB" dirty="0">
                <a:latin typeface="Colfax Regular" panose="020B0304000000010002" pitchFamily="34" charset="0"/>
              </a:rPr>
              <a:t>Industry Labour Market and Skills Intelligence Report – Executive Summary</a:t>
            </a:r>
          </a:p>
        </p:txBody>
      </p:sp>
      <p:sp>
        <p:nvSpPr>
          <p:cNvPr id="4" name="Text Placeholder 3">
            <a:extLst>
              <a:ext uri="{FF2B5EF4-FFF2-40B4-BE49-F238E27FC236}">
                <a16:creationId xmlns:a16="http://schemas.microsoft.com/office/drawing/2014/main" id="{4DD55F98-638B-458E-A8F1-1A4215328FF5}"/>
              </a:ext>
            </a:extLst>
          </p:cNvPr>
          <p:cNvSpPr>
            <a:spLocks noGrp="1"/>
          </p:cNvSpPr>
          <p:nvPr>
            <p:ph type="body" sz="quarter" idx="13"/>
          </p:nvPr>
        </p:nvSpPr>
        <p:spPr>
          <a:xfrm>
            <a:off x="3001820" y="2924620"/>
            <a:ext cx="7857770" cy="1417638"/>
          </a:xfrm>
        </p:spPr>
        <p:txBody>
          <a:bodyPr>
            <a:normAutofit/>
          </a:bodyPr>
          <a:lstStyle/>
          <a:p>
            <a:br>
              <a:rPr lang="en-GB" dirty="0"/>
            </a:br>
            <a:r>
              <a:rPr lang="en-GB" dirty="0">
                <a:latin typeface="Colfax Regular" panose="020B0304000000010002" pitchFamily="34" charset="0"/>
              </a:rPr>
              <a:t>Construction (Version 1)</a:t>
            </a:r>
          </a:p>
          <a:p>
            <a:r>
              <a:rPr lang="en-GB" dirty="0">
                <a:latin typeface="Colfax Regular" panose="020B0304000000010002" pitchFamily="34" charset="0"/>
              </a:rPr>
              <a:t>July 2021</a:t>
            </a:r>
            <a:br>
              <a:rPr lang="en-GB" sz="1000" spc="75" dirty="0">
                <a:effectLst/>
                <a:latin typeface="Arial" panose="020B0604020202020204" pitchFamily="34" charset="0"/>
                <a:ea typeface="Times New Roman" panose="02020603050405020304" pitchFamily="18" charset="0"/>
                <a:cs typeface="Times New Roman" panose="02020603050405020304" pitchFamily="18" charset="0"/>
              </a:rPr>
            </a:br>
            <a:endParaRPr lang="en-GB" dirty="0"/>
          </a:p>
        </p:txBody>
      </p:sp>
      <p:pic>
        <p:nvPicPr>
          <p:cNvPr id="6" name="Picture 5">
            <a:extLst>
              <a:ext uri="{FF2B5EF4-FFF2-40B4-BE49-F238E27FC236}">
                <a16:creationId xmlns:a16="http://schemas.microsoft.com/office/drawing/2014/main" id="{023C0A24-DC1C-4CBB-B4DC-A7033FE1703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01819" y="398143"/>
            <a:ext cx="2466110" cy="552377"/>
          </a:xfrm>
          <a:prstGeom prst="rect">
            <a:avLst/>
          </a:prstGeom>
        </p:spPr>
      </p:pic>
      <p:pic>
        <p:nvPicPr>
          <p:cNvPr id="5" name="Picture 4">
            <a:extLst>
              <a:ext uri="{FF2B5EF4-FFF2-40B4-BE49-F238E27FC236}">
                <a16:creationId xmlns:a16="http://schemas.microsoft.com/office/drawing/2014/main" id="{02FAE2D6-5264-4633-9083-060E356ECE2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12558" y="337799"/>
            <a:ext cx="3018522" cy="673064"/>
          </a:xfrm>
          <a:prstGeom prst="rect">
            <a:avLst/>
          </a:prstGeom>
          <a:noFill/>
          <a:ln>
            <a:noFill/>
          </a:ln>
        </p:spPr>
      </p:pic>
      <p:pic>
        <p:nvPicPr>
          <p:cNvPr id="2" name="Picture 1">
            <a:extLst>
              <a:ext uri="{FF2B5EF4-FFF2-40B4-BE49-F238E27FC236}">
                <a16:creationId xmlns:a16="http://schemas.microsoft.com/office/drawing/2014/main" id="{3B8C9F65-70C6-4082-B301-5EF80CFA172A}"/>
              </a:ext>
            </a:extLst>
          </p:cNvPr>
          <p:cNvPicPr>
            <a:picLocks noChangeAspect="1"/>
          </p:cNvPicPr>
          <p:nvPr/>
        </p:nvPicPr>
        <p:blipFill>
          <a:blip r:embed="rId4"/>
          <a:stretch>
            <a:fillRect/>
          </a:stretch>
        </p:blipFill>
        <p:spPr>
          <a:xfrm>
            <a:off x="110067" y="83781"/>
            <a:ext cx="2339340" cy="1181100"/>
          </a:xfrm>
          <a:prstGeom prst="rect">
            <a:avLst/>
          </a:prstGeom>
        </p:spPr>
      </p:pic>
      <p:pic>
        <p:nvPicPr>
          <p:cNvPr id="1026" name="Picture 2">
            <a:extLst>
              <a:ext uri="{FF2B5EF4-FFF2-40B4-BE49-F238E27FC236}">
                <a16:creationId xmlns:a16="http://schemas.microsoft.com/office/drawing/2014/main" id="{75EC153F-AABA-4651-824E-260F32CAB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18" y="337799"/>
            <a:ext cx="2176189" cy="67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90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DCC18-F29D-428E-8625-7E21AD994F57}"/>
              </a:ext>
            </a:extLst>
          </p:cNvPr>
          <p:cNvSpPr>
            <a:spLocks noGrp="1"/>
          </p:cNvSpPr>
          <p:nvPr>
            <p:ph idx="13"/>
          </p:nvPr>
        </p:nvSpPr>
        <p:spPr>
          <a:xfrm>
            <a:off x="595062" y="762158"/>
            <a:ext cx="10897027" cy="5574474"/>
          </a:xfrm>
        </p:spPr>
        <p:txBody>
          <a:bodyPr>
            <a:noAutofit/>
          </a:bodyPr>
          <a:lstStyle/>
          <a:p>
            <a:pPr marL="0" indent="0" algn="ctr">
              <a:lnSpc>
                <a:spcPct val="107000"/>
              </a:lnSpc>
              <a:spcAft>
                <a:spcPts val="800"/>
              </a:spcAft>
              <a:buNone/>
            </a:pPr>
            <a:endParaRPr lang="en-GB" sz="2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0" indent="0" algn="ctr">
              <a:lnSpc>
                <a:spcPct val="107000"/>
              </a:lnSpc>
              <a:spcAft>
                <a:spcPts val="800"/>
              </a:spcAft>
              <a:buNone/>
            </a:pPr>
            <a:endParaRPr lang="en-GB" sz="2400" dirty="0">
              <a:latin typeface="Colfax Regular" panose="020B0304000000010002" pitchFamily="34" charset="0"/>
              <a:ea typeface="Times New Roman" panose="02020603050405020304" pitchFamily="18" charset="0"/>
              <a:cs typeface="Times New Roman" panose="02020603050405020304" pitchFamily="18" charset="0"/>
            </a:endParaRPr>
          </a:p>
          <a:p>
            <a:pPr marL="0" indent="0" algn="ctr">
              <a:lnSpc>
                <a:spcPct val="107000"/>
              </a:lnSpc>
              <a:spcAft>
                <a:spcPts val="800"/>
              </a:spcAft>
              <a:buNone/>
            </a:pPr>
            <a:r>
              <a:rPr lang="en-GB" sz="2400" dirty="0">
                <a:effectLst/>
                <a:latin typeface="Colfax Regular" panose="020B0304000000010002" pitchFamily="34" charset="0"/>
                <a:ea typeface="Times New Roman" panose="02020603050405020304" pitchFamily="18" charset="0"/>
                <a:cs typeface="Times New Roman" panose="02020603050405020304" pitchFamily="18" charset="0"/>
              </a:rPr>
              <a:t>For more information please contact: </a:t>
            </a:r>
          </a:p>
          <a:p>
            <a:pPr marL="0" indent="0" algn="ctr">
              <a:lnSpc>
                <a:spcPct val="107000"/>
              </a:lnSpc>
              <a:spcAft>
                <a:spcPts val="800"/>
              </a:spcAft>
              <a:buNone/>
            </a:pPr>
            <a:r>
              <a:rPr lang="en-GB" sz="2400" dirty="0">
                <a:latin typeface="Colfax Regular" panose="020B0304000000010002" pitchFamily="34" charset="0"/>
                <a:ea typeface="Times New Roman" panose="02020603050405020304" pitchFamily="18" charset="0"/>
                <a:cs typeface="Times New Roman" panose="02020603050405020304" pitchFamily="18" charset="0"/>
                <a:hlinkClick r:id="rId2"/>
              </a:rPr>
              <a:t>j</a:t>
            </a:r>
            <a:r>
              <a:rPr lang="en-GB" sz="2400" dirty="0">
                <a:effectLst/>
                <a:latin typeface="Colfax Regular" panose="020B0304000000010002" pitchFamily="34" charset="0"/>
                <a:ea typeface="Times New Roman" panose="02020603050405020304" pitchFamily="18" charset="0"/>
                <a:cs typeface="Times New Roman" panose="02020603050405020304" pitchFamily="18" charset="0"/>
                <a:hlinkClick r:id="rId2"/>
              </a:rPr>
              <a:t>oseph.crolla@greater</a:t>
            </a:r>
            <a:r>
              <a:rPr lang="en-GB" sz="2400" dirty="0">
                <a:latin typeface="Colfax Regular" panose="020B0304000000010002" pitchFamily="34" charset="0"/>
                <a:ea typeface="Times New Roman" panose="02020603050405020304" pitchFamily="18" charset="0"/>
                <a:cs typeface="Times New Roman" panose="02020603050405020304" pitchFamily="18" charset="0"/>
                <a:hlinkClick r:id="rId2"/>
              </a:rPr>
              <a:t>manchester-ca.gov.uk</a:t>
            </a:r>
            <a:r>
              <a:rPr lang="en-GB" sz="2400" dirty="0">
                <a:latin typeface="Colfax Regular" panose="020B0304000000010002" pitchFamily="34" charset="0"/>
                <a:ea typeface="Times New Roman" panose="02020603050405020304" pitchFamily="18" charset="0"/>
                <a:cs typeface="Times New Roman" panose="02020603050405020304" pitchFamily="18" charset="0"/>
              </a:rPr>
              <a:t> </a:t>
            </a:r>
            <a:endParaRPr lang="en-GB" sz="2400" dirty="0">
              <a:effectLst/>
              <a:latin typeface="Colfax Regular" panose="020B0304000000010002" pitchFamily="34" charset="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51B4AC9-247F-4A85-A10B-139AEE4F953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25F1FA-2B7C-4458-B291-3FD1CA41C343}" type="slidenum">
              <a:rPr kumimoji="0" lang="en-GB" sz="800" b="1" i="0" u="none" strike="noStrike" kern="1200" cap="none" spc="0" normalizeH="0" baseline="0" noProof="0" smtClean="0">
                <a:ln>
                  <a:noFill/>
                </a:ln>
                <a:solidFill>
                  <a:prstClr val="black"/>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34CC2C23-2182-442B-B147-E8502FC081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19947" y="5758362"/>
            <a:ext cx="3018522" cy="673064"/>
          </a:xfrm>
          <a:prstGeom prst="rect">
            <a:avLst/>
          </a:prstGeom>
          <a:noFill/>
          <a:ln>
            <a:noFill/>
          </a:ln>
        </p:spPr>
      </p:pic>
      <p:pic>
        <p:nvPicPr>
          <p:cNvPr id="5" name="Picture 2">
            <a:extLst>
              <a:ext uri="{FF2B5EF4-FFF2-40B4-BE49-F238E27FC236}">
                <a16:creationId xmlns:a16="http://schemas.microsoft.com/office/drawing/2014/main" id="{3E7073B5-2D84-4ECA-9476-32E124949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07" y="5758362"/>
            <a:ext cx="2176189" cy="67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35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D0D77F-1DBD-4FD8-A299-6CF839702D51}"/>
              </a:ext>
            </a:extLst>
          </p:cNvPr>
          <p:cNvSpPr>
            <a:spLocks noGrp="1"/>
          </p:cNvSpPr>
          <p:nvPr>
            <p:ph type="sldNum" sz="quarter" idx="12"/>
          </p:nvPr>
        </p:nvSpPr>
        <p:spPr/>
        <p:txBody>
          <a:bodyPr/>
          <a:lstStyle/>
          <a:p>
            <a:fld id="{7025F1FA-2B7C-4458-B291-3FD1CA41C343}" type="slidenum">
              <a:rPr lang="en-GB" smtClean="0"/>
              <a:pPr/>
              <a:t>2</a:t>
            </a:fld>
            <a:endParaRPr lang="en-GB" dirty="0"/>
          </a:p>
        </p:txBody>
      </p:sp>
      <p:sp>
        <p:nvSpPr>
          <p:cNvPr id="6" name="Content Placeholder 5">
            <a:extLst>
              <a:ext uri="{FF2B5EF4-FFF2-40B4-BE49-F238E27FC236}">
                <a16:creationId xmlns:a16="http://schemas.microsoft.com/office/drawing/2014/main" id="{2030D3E9-0ED5-4B81-87B1-4E41D0E576F4}"/>
              </a:ext>
            </a:extLst>
          </p:cNvPr>
          <p:cNvSpPr>
            <a:spLocks noGrp="1"/>
          </p:cNvSpPr>
          <p:nvPr>
            <p:ph idx="13"/>
          </p:nvPr>
        </p:nvSpPr>
        <p:spPr>
          <a:xfrm>
            <a:off x="595062" y="1215147"/>
            <a:ext cx="6500005" cy="4800795"/>
          </a:xfrm>
        </p:spPr>
        <p:txBody>
          <a:bodyPr>
            <a:noAutofit/>
          </a:bodyPr>
          <a:lstStyle/>
          <a:p>
            <a:pPr marL="0" indent="0" algn="just">
              <a:lnSpc>
                <a:spcPct val="107000"/>
              </a:lnSpc>
              <a:spcAft>
                <a:spcPts val="800"/>
              </a:spcAft>
              <a:buNone/>
            </a:pPr>
            <a:r>
              <a:rPr lang="en-GB" sz="1500" b="1" dirty="0">
                <a:effectLst/>
                <a:latin typeface="Colfax Regular" panose="020B0304000000010002" pitchFamily="34" charset="0"/>
                <a:ea typeface="Calibri" panose="020F0502020204030204" pitchFamily="34" charset="0"/>
                <a:cs typeface="Arial" panose="020B0604020202020204" pitchFamily="34" charset="0"/>
              </a:rPr>
              <a:t>Serving </a:t>
            </a:r>
            <a:r>
              <a:rPr lang="en-GB" sz="1600" b="1" dirty="0">
                <a:effectLst/>
                <a:latin typeface="Colfax Regular" panose="020B0304000000010002" pitchFamily="34" charset="0"/>
                <a:ea typeface="Calibri" panose="020F0502020204030204" pitchFamily="34" charset="0"/>
                <a:cs typeface="Calibri" panose="020F0502020204030204" pitchFamily="34" charset="0"/>
              </a:rPr>
              <a:t>as a foundation sector of the Greater Manchester economy, Construction and Infrastructure is an important sector for the region, both in terms of the employment and skills development of residents, and in terms of public and private investment and growth. </a:t>
            </a:r>
          </a:p>
          <a:p>
            <a:pPr marL="0" indent="0" algn="just">
              <a:lnSpc>
                <a:spcPct val="107000"/>
              </a:lnSpc>
              <a:spcAft>
                <a:spcPts val="800"/>
              </a:spcAft>
              <a:buNone/>
            </a:pPr>
            <a:r>
              <a:rPr lang="en-GB" sz="1600" dirty="0">
                <a:effectLst/>
                <a:latin typeface="Colfax Regular" panose="020B0304000000010002" pitchFamily="34" charset="0"/>
                <a:ea typeface="Calibri" panose="020F0502020204030204" pitchFamily="34" charset="0"/>
                <a:cs typeface="Calibri" panose="020F0502020204030204" pitchFamily="34" charset="0"/>
              </a:rPr>
              <a:t>Anecdotally, Manchester is seen as undergoing a regeneration boom – it’s obvious to all residents, workers, and visitors to the city centre. New development, buildings, and infrastructure projects are seen as almost a permanent feature of the city centre. This development is also seen in all 10 of Greater Manchester’s local authority areas. A number of large high-profile projects in the region drive a wide market of prime, sub-prime, and SME developers and contractors</a:t>
            </a:r>
          </a:p>
          <a:p>
            <a:pPr marL="0" indent="0" algn="just">
              <a:lnSpc>
                <a:spcPct val="107000"/>
              </a:lnSpc>
              <a:spcAft>
                <a:spcPts val="800"/>
              </a:spcAft>
              <a:buNone/>
            </a:pPr>
            <a:r>
              <a:rPr lang="en-GB" sz="1600" dirty="0">
                <a:effectLst/>
                <a:latin typeface="Colfax Regular" panose="020B0304000000010002" pitchFamily="34" charset="0"/>
                <a:ea typeface="Calibri" panose="020F0502020204030204" pitchFamily="34" charset="0"/>
                <a:cs typeface="Calibri" panose="020F0502020204030204" pitchFamily="34" charset="0"/>
              </a:rPr>
              <a:t>As a rule, the construction labour market is varied, inter-connected, and flexible in terms of working patterns. There are a number of structural issues in the sector which combine to </a:t>
            </a:r>
            <a:r>
              <a:rPr lang="en-GB" sz="1600" dirty="0">
                <a:latin typeface="Colfax Regular" panose="020B0304000000010002" pitchFamily="34" charset="0"/>
                <a:ea typeface="Calibri" panose="020F0502020204030204" pitchFamily="34" charset="0"/>
                <a:cs typeface="Calibri" panose="020F0502020204030204" pitchFamily="34" charset="0"/>
              </a:rPr>
              <a:t>product chronic skills and labour gaps. </a:t>
            </a:r>
            <a:r>
              <a:rPr lang="en-GB" sz="1600" dirty="0">
                <a:effectLst/>
                <a:latin typeface="Colfax Regular" panose="020B0304000000010002" pitchFamily="34" charset="0"/>
                <a:ea typeface="Calibri" panose="020F0502020204030204" pitchFamily="34" charset="0"/>
                <a:cs typeface="Calibri" panose="020F0502020204030204" pitchFamily="34" charset="0"/>
              </a:rPr>
              <a:t>In addition to these gaps, the sector faces an ongoing demographic challenge – the workforce is heavily male, white, and above average in age. Ensuring a good supply of talent into entry level roles is crucial to the future of the sector. </a:t>
            </a:r>
            <a:endParaRPr lang="en-GB" sz="1500" dirty="0">
              <a:effectLst/>
              <a:latin typeface="Colfax Regular" panose="020B0304000000010002"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4393C83E-9025-4392-BF52-9B6DEEB1C406}"/>
              </a:ext>
            </a:extLst>
          </p:cNvPr>
          <p:cNvSpPr>
            <a:spLocks noGrp="1"/>
          </p:cNvSpPr>
          <p:nvPr>
            <p:ph type="title"/>
          </p:nvPr>
        </p:nvSpPr>
        <p:spPr>
          <a:xfrm>
            <a:off x="595062" y="499029"/>
            <a:ext cx="5172075" cy="619557"/>
          </a:xfrm>
        </p:spPr>
        <p:txBody>
          <a:bodyPr/>
          <a:lstStyle/>
          <a:p>
            <a:r>
              <a:rPr lang="en-GB" dirty="0"/>
              <a:t>Executive Summary</a:t>
            </a:r>
          </a:p>
        </p:txBody>
      </p:sp>
      <p:pic>
        <p:nvPicPr>
          <p:cNvPr id="1028" name="Picture 4" descr="List of tallest buildings and structures in Greater Manchester - Wikipedia">
            <a:extLst>
              <a:ext uri="{FF2B5EF4-FFF2-40B4-BE49-F238E27FC236}">
                <a16:creationId xmlns:a16="http://schemas.microsoft.com/office/drawing/2014/main" id="{47EDF72B-BAD2-49A8-AD6C-8782DF6CE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301" y="845931"/>
            <a:ext cx="4559427" cy="553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1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9F39A9-C48C-4D63-8D3C-10EE569C7AE3}"/>
              </a:ext>
            </a:extLst>
          </p:cNvPr>
          <p:cNvSpPr>
            <a:spLocks noGrp="1"/>
          </p:cNvSpPr>
          <p:nvPr>
            <p:ph type="sldNum" sz="quarter" idx="12"/>
          </p:nvPr>
        </p:nvSpPr>
        <p:spPr/>
        <p:txBody>
          <a:bodyPr/>
          <a:lstStyle/>
          <a:p>
            <a:fld id="{7025F1FA-2B7C-4458-B291-3FD1CA41C343}" type="slidenum">
              <a:rPr lang="en-GB" smtClean="0"/>
              <a:pPr/>
              <a:t>3</a:t>
            </a:fld>
            <a:endParaRPr lang="en-GB"/>
          </a:p>
        </p:txBody>
      </p:sp>
      <p:sp>
        <p:nvSpPr>
          <p:cNvPr id="3" name="Content Placeholder 2">
            <a:extLst>
              <a:ext uri="{FF2B5EF4-FFF2-40B4-BE49-F238E27FC236}">
                <a16:creationId xmlns:a16="http://schemas.microsoft.com/office/drawing/2014/main" id="{DE2C0661-F02C-44D7-B47E-2A4093ADA5D2}"/>
              </a:ext>
            </a:extLst>
          </p:cNvPr>
          <p:cNvSpPr>
            <a:spLocks noGrp="1"/>
          </p:cNvSpPr>
          <p:nvPr>
            <p:ph idx="13"/>
          </p:nvPr>
        </p:nvSpPr>
        <p:spPr>
          <a:xfrm>
            <a:off x="774700" y="612559"/>
            <a:ext cx="10642600" cy="5862388"/>
          </a:xfrm>
        </p:spPr>
        <p:txBody>
          <a:bodyPr>
            <a:normAutofit/>
          </a:bodyPr>
          <a:lstStyle/>
          <a:p>
            <a:pPr marL="0" indent="0" algn="just">
              <a:lnSpc>
                <a:spcPct val="100000"/>
              </a:lnSpc>
              <a:spcAft>
                <a:spcPts val="800"/>
              </a:spcAft>
              <a:buNone/>
            </a:pPr>
            <a:r>
              <a:rPr lang="en-GB" sz="1600" dirty="0">
                <a:effectLst/>
                <a:latin typeface="Colfax Regular" panose="020B0304000000010002" pitchFamily="34" charset="0"/>
                <a:ea typeface="Calibri" panose="020F0502020204030204" pitchFamily="34" charset="0"/>
                <a:cs typeface="Calibri" panose="020F0502020204030204" pitchFamily="34" charset="0"/>
              </a:rPr>
              <a:t>One thing unique to the Construction sector labour market is the prevalence of self-employed workers and sole traders. ONS data reports that approximately 1 in 3 workers in the sector being self-employed – compared to 1 in 7 for Transportation and Storage, 1 in 12 for Education, and 1 in 16 for Manufacturing. Another characteristic widely seen in Construction is the use of agency workers. It’s estimated  that 56% of employers in the sector have increased the share of agency workers they employ in the 5 years leading up to 2018 – higher than all other sectors. </a:t>
            </a:r>
          </a:p>
          <a:p>
            <a:pPr marL="0" indent="0" algn="just">
              <a:lnSpc>
                <a:spcPct val="100000"/>
              </a:lnSpc>
              <a:spcAft>
                <a:spcPts val="800"/>
              </a:spcAft>
              <a:buNone/>
            </a:pPr>
            <a:r>
              <a:rPr lang="en-GB" sz="1600" dirty="0">
                <a:latin typeface="Colfax Regular" panose="020B0304000000010002" pitchFamily="34" charset="0"/>
                <a:cs typeface="Calibri" panose="020F0502020204030204" pitchFamily="34" charset="0"/>
              </a:rPr>
              <a:t>Both of these factors contribute to the skills challenge in the sector. Anecdotal evidence from employers suggests that their challenges stem from a labour gap rather than a specific skills gap – the skills system generally meets demand, but there simply aren’t enough workers moving into the sector to train up. This is reflected in the evidence from the 2020 Employer Skills Survey around sector skills vacancies, with Construction topping the proportion of unfilled vacancies  (39% go unfilled for lack of qualified candidates). </a:t>
            </a:r>
          </a:p>
          <a:p>
            <a:pPr marL="0" indent="0" algn="just">
              <a:lnSpc>
                <a:spcPct val="100000"/>
              </a:lnSpc>
              <a:spcAft>
                <a:spcPts val="800"/>
              </a:spcAft>
              <a:buNone/>
            </a:pPr>
            <a:r>
              <a:rPr lang="en-GB" sz="1600" dirty="0">
                <a:latin typeface="Colfax Regular" panose="020B0304000000010002" pitchFamily="34" charset="0"/>
                <a:cs typeface="Calibri" panose="020F0502020204030204" pitchFamily="34" charset="0"/>
              </a:rPr>
              <a:t>While construction exhibits acute and immediate skills needs in several areas, the industry is undergoing several large changes. The shift of government and company priorities towards green ambitions is introducing new considerations and skills requirements on many projects. While there is no clearly defined “Green Economy” and few explicitly “Green Jobs”, the construction sector will play a big role in the transition to net-zero. For example, there are a large number of construction workers who specialise in the installation and maintenance of gas-based heating systems. Nearly all of these individuals will need to be retrained throughout the transition to net-zero.</a:t>
            </a:r>
          </a:p>
          <a:p>
            <a:pPr marL="0" indent="0" algn="just">
              <a:lnSpc>
                <a:spcPct val="100000"/>
              </a:lnSpc>
              <a:spcAft>
                <a:spcPts val="800"/>
              </a:spcAft>
              <a:buNone/>
            </a:pPr>
            <a:r>
              <a:rPr lang="en-GB" sz="1600" dirty="0">
                <a:latin typeface="Colfax Regular" panose="020B0304000000010002" pitchFamily="34" charset="0"/>
                <a:cs typeface="Times New Roman" panose="02020603050405020304" pitchFamily="18" charset="0"/>
              </a:rPr>
              <a:t>More contentious than the shift to net-zero is the increasing use of pre-manufactured materials and pre-assembled modules through Modern Methods of Construction (MMC). </a:t>
            </a:r>
            <a:r>
              <a:rPr lang="en-GB" sz="1600" dirty="0">
                <a:effectLst/>
                <a:latin typeface="Colfax Regular" panose="020B0304000000010002" pitchFamily="34" charset="0"/>
                <a:ea typeface="Calibri" panose="020F0502020204030204" pitchFamily="34" charset="0"/>
                <a:cs typeface="Calibri" panose="020F0502020204030204" pitchFamily="34" charset="0"/>
              </a:rPr>
              <a:t>Long discussed in the sector as a possible future trend, the skills implications of this shift are varied in impact. Offsite construction is closer to modern manufacturing environments than construction sites.</a:t>
            </a:r>
            <a:endParaRPr lang="en-GB" sz="1600" dirty="0">
              <a:latin typeface="Colfax Regular" panose="020B0304000000010002" pitchFamily="34" charset="0"/>
              <a:cs typeface="Times New Roman" panose="02020603050405020304" pitchFamily="18" charset="0"/>
            </a:endParaRPr>
          </a:p>
        </p:txBody>
      </p:sp>
    </p:spTree>
    <p:extLst>
      <p:ext uri="{BB962C8B-B14F-4D97-AF65-F5344CB8AC3E}">
        <p14:creationId xmlns:p14="http://schemas.microsoft.com/office/powerpoint/2010/main" val="212344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9F39A9-C48C-4D63-8D3C-10EE569C7AE3}"/>
              </a:ext>
            </a:extLst>
          </p:cNvPr>
          <p:cNvSpPr>
            <a:spLocks noGrp="1"/>
          </p:cNvSpPr>
          <p:nvPr>
            <p:ph type="sldNum" sz="quarter" idx="12"/>
          </p:nvPr>
        </p:nvSpPr>
        <p:spPr/>
        <p:txBody>
          <a:bodyPr/>
          <a:lstStyle/>
          <a:p>
            <a:fld id="{7025F1FA-2B7C-4458-B291-3FD1CA41C343}" type="slidenum">
              <a:rPr lang="en-GB" smtClean="0"/>
              <a:pPr/>
              <a:t>4</a:t>
            </a:fld>
            <a:endParaRPr lang="en-GB"/>
          </a:p>
        </p:txBody>
      </p:sp>
      <p:sp>
        <p:nvSpPr>
          <p:cNvPr id="3" name="Content Placeholder 2">
            <a:extLst>
              <a:ext uri="{FF2B5EF4-FFF2-40B4-BE49-F238E27FC236}">
                <a16:creationId xmlns:a16="http://schemas.microsoft.com/office/drawing/2014/main" id="{DE2C0661-F02C-44D7-B47E-2A4093ADA5D2}"/>
              </a:ext>
            </a:extLst>
          </p:cNvPr>
          <p:cNvSpPr>
            <a:spLocks noGrp="1"/>
          </p:cNvSpPr>
          <p:nvPr>
            <p:ph idx="13"/>
          </p:nvPr>
        </p:nvSpPr>
        <p:spPr>
          <a:xfrm>
            <a:off x="595062" y="688622"/>
            <a:ext cx="5433205" cy="5648010"/>
          </a:xfrm>
        </p:spPr>
        <p:txBody>
          <a:bodyPr>
            <a:noAutofit/>
          </a:bodyPr>
          <a:lstStyle/>
          <a:p>
            <a:pPr marL="0" indent="0" algn="just">
              <a:buNone/>
            </a:pPr>
            <a:r>
              <a:rPr lang="en-GB" sz="1600" dirty="0">
                <a:latin typeface="Colfax Regular" panose="020B0304000000010002" pitchFamily="34" charset="0"/>
              </a:rPr>
              <a:t>While there is a wide ecosystem of public and private sector skills delivery for the construction sector, there are skills and labour shortages in a few areas:</a:t>
            </a:r>
          </a:p>
          <a:p>
            <a:pPr marL="540000" algn="just">
              <a:buFont typeface="Arial" panose="020B0604020202020204" pitchFamily="34" charset="0"/>
              <a:buChar char="•"/>
            </a:pPr>
            <a:r>
              <a:rPr lang="en-GB" sz="1600" b="1" dirty="0">
                <a:latin typeface="Colfax Regular" panose="020B0304000000010002" pitchFamily="34" charset="0"/>
              </a:rPr>
              <a:t>Elementary roles </a:t>
            </a:r>
            <a:r>
              <a:rPr lang="en-GB" sz="1600" dirty="0">
                <a:latin typeface="Colfax Regular" panose="020B0304000000010002" pitchFamily="34" charset="0"/>
              </a:rPr>
              <a:t>- </a:t>
            </a:r>
            <a:r>
              <a:rPr lang="en-GB" sz="1600" dirty="0">
                <a:latin typeface="Colfax Regular" panose="020B0304000000010002" pitchFamily="34" charset="0"/>
                <a:cs typeface="Calibri" panose="020F0502020204030204" pitchFamily="34" charset="0"/>
              </a:rPr>
              <a:t>Elementary occupations (which are often seen on all types of construction projects) are in high demand – including groundworkers, scaffolders, bricklayers, logistics operatives, etc. </a:t>
            </a:r>
          </a:p>
          <a:p>
            <a:pPr marL="540000" algn="just">
              <a:buFont typeface="Arial" panose="020B0604020202020204" pitchFamily="34" charset="0"/>
              <a:buChar char="•"/>
            </a:pPr>
            <a:r>
              <a:rPr lang="en-GB" sz="1600" b="1" dirty="0">
                <a:latin typeface="Colfax Regular" panose="020B0304000000010002" pitchFamily="34" charset="0"/>
                <a:cs typeface="Calibri" panose="020F0502020204030204" pitchFamily="34" charset="0"/>
              </a:rPr>
              <a:t>Professional roles </a:t>
            </a:r>
            <a:r>
              <a:rPr lang="en-GB" sz="1600" dirty="0">
                <a:latin typeface="Colfax Regular" panose="020B0304000000010002" pitchFamily="34" charset="0"/>
                <a:cs typeface="Calibri" panose="020F0502020204030204" pitchFamily="34" charset="0"/>
              </a:rPr>
              <a:t>- Employers also reported a shortage in a few ancillary occupations – Civil Engineers, Surveyors, and Project Managers were all suggested as areas which are sometimes difficult to recruit.</a:t>
            </a:r>
          </a:p>
          <a:p>
            <a:pPr marL="540000" algn="just">
              <a:buFont typeface="Arial" panose="020B0604020202020204" pitchFamily="34" charset="0"/>
              <a:buChar char="•"/>
            </a:pPr>
            <a:r>
              <a:rPr lang="en-GB" sz="1600" b="1" dirty="0">
                <a:latin typeface="Colfax Regular" panose="020B0304000000010002" pitchFamily="34" charset="0"/>
                <a:cs typeface="Calibri" panose="020F0502020204030204" pitchFamily="34" charset="0"/>
              </a:rPr>
              <a:t>Digital Skills </a:t>
            </a:r>
            <a:r>
              <a:rPr lang="en-GB" sz="1600" dirty="0">
                <a:latin typeface="Colfax Regular" panose="020B0304000000010002" pitchFamily="34" charset="0"/>
                <a:cs typeface="Calibri" panose="020F0502020204030204" pitchFamily="34" charset="0"/>
              </a:rPr>
              <a:t>- As with all sectors, construction has been undergoing a digital transformation for the past decade or two. Building Information Modelling (BIM) and Geographic Information Systems (GIS) are two areas of specialist digital skills</a:t>
            </a:r>
          </a:p>
          <a:p>
            <a:pPr marL="540000" algn="just">
              <a:buFont typeface="Arial" panose="020B0604020202020204" pitchFamily="34" charset="0"/>
              <a:buChar char="•"/>
            </a:pPr>
            <a:r>
              <a:rPr lang="en-GB" sz="1600" b="1" dirty="0">
                <a:latin typeface="Colfax Regular" panose="020B0304000000010002" pitchFamily="34" charset="0"/>
                <a:cs typeface="Calibri" panose="020F0502020204030204" pitchFamily="34" charset="0"/>
              </a:rPr>
              <a:t>Rail Skills -</a:t>
            </a:r>
            <a:r>
              <a:rPr lang="en-GB" sz="1600" dirty="0">
                <a:latin typeface="Colfax Regular" panose="020B0304000000010002" pitchFamily="34" charset="0"/>
                <a:cs typeface="Calibri" panose="020F0502020204030204" pitchFamily="34" charset="0"/>
              </a:rPr>
              <a:t> Because of the complexity of most rail projects, the sector is stricter and more rigid than most when it comes to certification and accreditation. Employers reported that the most acute need is a labour gap in track operatives and engineers.</a:t>
            </a:r>
          </a:p>
        </p:txBody>
      </p:sp>
      <p:pic>
        <p:nvPicPr>
          <p:cNvPr id="2052" name="Picture 4" descr="Place North West | McAlpine restarts stalled Salford scheme">
            <a:extLst>
              <a:ext uri="{FF2B5EF4-FFF2-40B4-BE49-F238E27FC236}">
                <a16:creationId xmlns:a16="http://schemas.microsoft.com/office/drawing/2014/main" id="{2B9848B4-A038-49DE-B302-5E92359BB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288" y="462289"/>
            <a:ext cx="4404742" cy="593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80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896CA1-AB90-4659-AB7E-FAED150114AF}"/>
              </a:ext>
            </a:extLst>
          </p:cNvPr>
          <p:cNvSpPr>
            <a:spLocks noGrp="1"/>
          </p:cNvSpPr>
          <p:nvPr>
            <p:ph type="sldNum" sz="quarter" idx="12"/>
          </p:nvPr>
        </p:nvSpPr>
        <p:spPr/>
        <p:txBody>
          <a:bodyPr/>
          <a:lstStyle/>
          <a:p>
            <a:fld id="{7025F1FA-2B7C-4458-B291-3FD1CA41C343}" type="slidenum">
              <a:rPr lang="en-GB" smtClean="0"/>
              <a:t>5</a:t>
            </a:fld>
            <a:endParaRPr lang="en-GB"/>
          </a:p>
        </p:txBody>
      </p:sp>
      <p:sp>
        <p:nvSpPr>
          <p:cNvPr id="6" name="Content Placeholder 5">
            <a:extLst>
              <a:ext uri="{FF2B5EF4-FFF2-40B4-BE49-F238E27FC236}">
                <a16:creationId xmlns:a16="http://schemas.microsoft.com/office/drawing/2014/main" id="{D9D84EBF-E94B-4175-A4F0-1185A54753E6}"/>
              </a:ext>
            </a:extLst>
          </p:cNvPr>
          <p:cNvSpPr>
            <a:spLocks noGrp="1"/>
          </p:cNvSpPr>
          <p:nvPr>
            <p:ph idx="13"/>
          </p:nvPr>
        </p:nvSpPr>
        <p:spPr>
          <a:xfrm>
            <a:off x="613535" y="877454"/>
            <a:ext cx="5172075" cy="5283687"/>
          </a:xfrm>
        </p:spPr>
        <p:txBody>
          <a:bodyPr>
            <a:noAutofit/>
          </a:bodyPr>
          <a:lstStyle/>
          <a:p>
            <a:pPr marL="0" indent="0" algn="just">
              <a:buNone/>
            </a:pPr>
            <a:r>
              <a:rPr lang="en-GB" sz="1500" dirty="0">
                <a:effectLst/>
                <a:latin typeface="Colfax Regular" panose="020B0304000000010002" pitchFamily="34" charset="0"/>
                <a:ea typeface="Calibri" panose="020F0502020204030204" pitchFamily="34" charset="0"/>
                <a:cs typeface="Arial" panose="020B0604020202020204" pitchFamily="34" charset="0"/>
              </a:rPr>
              <a:t>A number of best practice examples are pulled out in the report</a:t>
            </a:r>
            <a:r>
              <a:rPr lang="en-GB" sz="1500" dirty="0">
                <a:latin typeface="Colfax Regular" panose="020B0304000000010002" pitchFamily="34" charset="0"/>
              </a:rPr>
              <a:t>, covering employer collaboration on traineeships,</a:t>
            </a:r>
            <a:r>
              <a:rPr lang="en-GB" sz="1500" dirty="0">
                <a:latin typeface="Colfax Regular" panose="020B0304000000010002" pitchFamily="34" charset="0"/>
                <a:cs typeface="Arial" panose="020B0604020202020204" pitchFamily="34" charset="0"/>
              </a:rPr>
              <a:t> shared apprenticeship programmes, and employer collaboration on training:</a:t>
            </a:r>
          </a:p>
          <a:p>
            <a:pPr marL="540000" algn="just">
              <a:buFont typeface="Arial" panose="020B0604020202020204" pitchFamily="34" charset="0"/>
              <a:buChar char="•"/>
            </a:pPr>
            <a:r>
              <a:rPr lang="en-GB" sz="1500" b="1" dirty="0">
                <a:latin typeface="Colfax Regular" panose="020B0304000000010002" pitchFamily="34" charset="0"/>
              </a:rPr>
              <a:t>Traineeships – </a:t>
            </a:r>
            <a:r>
              <a:rPr lang="en-GB" sz="1500" dirty="0">
                <a:latin typeface="Colfax Regular" panose="020B0304000000010002" pitchFamily="34" charset="0"/>
              </a:rPr>
              <a:t>Build Salford is an initiative run in partnership between Salford City Council, Salford City College, and a variety of local employers and social enterprises. A consortium of employers work alongside the council and college to provide access to traineeship placements, skills provision, and workplace experience. </a:t>
            </a:r>
          </a:p>
          <a:p>
            <a:pPr marL="540000" algn="just">
              <a:buFont typeface="Arial" panose="020B0604020202020204" pitchFamily="34" charset="0"/>
              <a:buChar char="•"/>
            </a:pPr>
            <a:r>
              <a:rPr lang="en-GB" sz="1500" b="1" dirty="0">
                <a:latin typeface="Colfax Regular" panose="020B0304000000010002" pitchFamily="34" charset="0"/>
                <a:cs typeface="Calibri" panose="020F0502020204030204" pitchFamily="34" charset="0"/>
              </a:rPr>
              <a:t>Shared Apprenticeship Programme </a:t>
            </a:r>
            <a:r>
              <a:rPr lang="en-GB" sz="1500" dirty="0">
                <a:latin typeface="Colfax Regular" panose="020B0304000000010002" pitchFamily="34" charset="0"/>
                <a:cs typeface="Calibri" panose="020F0502020204030204" pitchFamily="34" charset="0"/>
              </a:rPr>
              <a:t>- The Shared Apprenticeship Scheme operated by Calico Enterprise in the North West (project name: Constructing the Future), creates full time apprenticeship opportunities by pooling together short term placements to ensure occupational experience for participants.</a:t>
            </a:r>
          </a:p>
          <a:p>
            <a:pPr marL="540000" algn="just">
              <a:buFont typeface="Arial" panose="020B0604020202020204" pitchFamily="34" charset="0"/>
              <a:buChar char="•"/>
            </a:pPr>
            <a:r>
              <a:rPr lang="en-GB" sz="1500" b="1" dirty="0">
                <a:latin typeface="Colfax Regular" panose="020B0304000000010002" pitchFamily="34" charset="0"/>
                <a:cs typeface="Calibri" panose="020F0502020204030204" pitchFamily="34" charset="0"/>
              </a:rPr>
              <a:t>Employer Collaboration </a:t>
            </a:r>
            <a:r>
              <a:rPr lang="en-GB" sz="1500" dirty="0">
                <a:latin typeface="Colfax Regular" panose="020B0304000000010002" pitchFamily="34" charset="0"/>
                <a:cs typeface="Calibri" panose="020F0502020204030204" pitchFamily="34" charset="0"/>
              </a:rPr>
              <a:t>- The GM Highways Academy is a group started by Transport for Greater Manchester. Comprised of staff from TfGM and the 10 local authorities, the group aims to provide a platform for knowledge-sharing, skills development, and networking across the Highways teams within each organisation.</a:t>
            </a:r>
          </a:p>
          <a:p>
            <a:pPr algn="just">
              <a:buFont typeface="Arial" panose="020B0604020202020204" pitchFamily="34" charset="0"/>
              <a:buChar char="•"/>
            </a:pPr>
            <a:endParaRPr lang="en-GB" sz="1500" dirty="0">
              <a:latin typeface="Colfax Regular" panose="020B0304000000010002" pitchFamily="34" charset="0"/>
            </a:endParaRPr>
          </a:p>
        </p:txBody>
      </p:sp>
      <p:pic>
        <p:nvPicPr>
          <p:cNvPr id="3074" name="Picture 2" descr="Stockport votes against Greater Manchester Spatial Framework plan - BBC News">
            <a:extLst>
              <a:ext uri="{FF2B5EF4-FFF2-40B4-BE49-F238E27FC236}">
                <a16:creationId xmlns:a16="http://schemas.microsoft.com/office/drawing/2014/main" id="{1CD5CE80-C2CD-4BFF-A38B-91AF5FD76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432"/>
          <a:stretch/>
        </p:blipFill>
        <p:spPr bwMode="auto">
          <a:xfrm>
            <a:off x="5908892" y="1412352"/>
            <a:ext cx="5885836" cy="421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2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9F39A9-C48C-4D63-8D3C-10EE569C7AE3}"/>
              </a:ext>
            </a:extLst>
          </p:cNvPr>
          <p:cNvSpPr>
            <a:spLocks noGrp="1"/>
          </p:cNvSpPr>
          <p:nvPr>
            <p:ph type="sldNum" sz="quarter" idx="12"/>
          </p:nvPr>
        </p:nvSpPr>
        <p:spPr/>
        <p:txBody>
          <a:bodyPr/>
          <a:lstStyle/>
          <a:p>
            <a:fld id="{7025F1FA-2B7C-4458-B291-3FD1CA41C343}" type="slidenum">
              <a:rPr lang="en-GB" smtClean="0"/>
              <a:pPr/>
              <a:t>6</a:t>
            </a:fld>
            <a:endParaRPr lang="en-GB"/>
          </a:p>
        </p:txBody>
      </p:sp>
      <p:sp>
        <p:nvSpPr>
          <p:cNvPr id="3" name="Content Placeholder 2">
            <a:extLst>
              <a:ext uri="{FF2B5EF4-FFF2-40B4-BE49-F238E27FC236}">
                <a16:creationId xmlns:a16="http://schemas.microsoft.com/office/drawing/2014/main" id="{DE2C0661-F02C-44D7-B47E-2A4093ADA5D2}"/>
              </a:ext>
            </a:extLst>
          </p:cNvPr>
          <p:cNvSpPr>
            <a:spLocks noGrp="1"/>
          </p:cNvSpPr>
          <p:nvPr>
            <p:ph idx="13"/>
          </p:nvPr>
        </p:nvSpPr>
        <p:spPr>
          <a:xfrm>
            <a:off x="595062" y="688621"/>
            <a:ext cx="10784138" cy="5783199"/>
          </a:xfrm>
        </p:spPr>
        <p:txBody>
          <a:bodyPr>
            <a:normAutofit/>
          </a:bodyPr>
          <a:lstStyle/>
          <a:p>
            <a:pPr marL="0" indent="0" algn="just">
              <a:lnSpc>
                <a:spcPct val="107000"/>
              </a:lnSpc>
              <a:spcAft>
                <a:spcPts val="800"/>
              </a:spcAft>
              <a:buNone/>
            </a:pPr>
            <a:r>
              <a:rPr lang="en-GB" sz="1800" b="1" dirty="0">
                <a:effectLst/>
                <a:latin typeface="Colfax Regular" panose="020B0304000000010002" pitchFamily="34" charset="0"/>
                <a:ea typeface="Calibri" panose="020F0502020204030204" pitchFamily="34" charset="0"/>
                <a:cs typeface="Arial" panose="020B0604020202020204" pitchFamily="34" charset="0"/>
              </a:rPr>
              <a:t>COVID19 impacted the sector in a variety of ways – but there has generally been cause of optimism in construction, as many sites returned to work within weeks of the first lockdown. </a:t>
            </a:r>
          </a:p>
          <a:p>
            <a:pPr marL="0" indent="0" algn="just">
              <a:lnSpc>
                <a:spcPct val="107000"/>
              </a:lnSpc>
              <a:spcAft>
                <a:spcPts val="800"/>
              </a:spcAft>
              <a:buNone/>
            </a:pPr>
            <a:r>
              <a:rPr lang="en-GB" sz="1800" dirty="0">
                <a:effectLst/>
                <a:latin typeface="Colfax Regular" panose="020B0304000000010002" pitchFamily="34" charset="0"/>
                <a:ea typeface="Calibri" panose="020F0502020204030204" pitchFamily="34" charset="0"/>
                <a:cs typeface="Arial" panose="020B0604020202020204" pitchFamily="34" charset="0"/>
              </a:rPr>
              <a:t>At the peak of the first lockd</a:t>
            </a:r>
            <a:r>
              <a:rPr lang="en-GB" sz="1800" dirty="0">
                <a:latin typeface="Colfax Regular" panose="020B0304000000010002" pitchFamily="34" charset="0"/>
                <a:ea typeface="Calibri" panose="020F0502020204030204" pitchFamily="34" charset="0"/>
                <a:cs typeface="Arial" panose="020B0604020202020204" pitchFamily="34" charset="0"/>
              </a:rPr>
              <a:t>own in mid-April 2020, approximately 723,600 workers from the UK Construction sector were furloughed from their employment. This declined quickly as many sites implemented social distancing measures and additional health &amp; safety procedures. Companies were generally quick to make these changes and recovery can be seen strongly in both levels of output and job vacancies for workers. The picture for self-employed tradespeople was different, with the equivalent scheme (SEISS) not launched until June. Additionally, many self-employed workers across all sectors have been excluded from government support because of certain stipulations. </a:t>
            </a:r>
          </a:p>
          <a:p>
            <a:pPr marL="0" indent="0" algn="just">
              <a:lnSpc>
                <a:spcPct val="107000"/>
              </a:lnSpc>
              <a:spcAft>
                <a:spcPts val="800"/>
              </a:spcAft>
              <a:buNone/>
            </a:pPr>
            <a:r>
              <a:rPr lang="en-GB" sz="1800" dirty="0">
                <a:latin typeface="Colfax Regular" panose="020B0304000000010002" pitchFamily="34" charset="0"/>
                <a:ea typeface="Calibri" panose="020F0502020204030204" pitchFamily="34" charset="0"/>
                <a:cs typeface="Arial" panose="020B0604020202020204" pitchFamily="34" charset="0"/>
              </a:rPr>
              <a:t>Both the type and scale of work for construction workers is expected to change in the near future. As shifts in working and consumer habits become more permanent, demand for office space may drop, while demand for warehousing space may rise. Additionally, with travel restrictions and lockdowns creating more disposable income across large portions of the population, spending on home improvements will see some tradespeople with order books filling months in advance.</a:t>
            </a:r>
          </a:p>
          <a:p>
            <a:pPr marL="0" indent="0" algn="just">
              <a:lnSpc>
                <a:spcPct val="107000"/>
              </a:lnSpc>
              <a:spcAft>
                <a:spcPts val="800"/>
              </a:spcAft>
              <a:buNone/>
            </a:pPr>
            <a:r>
              <a:rPr lang="en-GB" sz="1800" dirty="0">
                <a:effectLst/>
                <a:latin typeface="Colfax Regular" panose="020B0304000000010002" pitchFamily="34" charset="0"/>
                <a:ea typeface="Calibri" panose="020F0502020204030204" pitchFamily="34" charset="0"/>
                <a:cs typeface="Arial" panose="020B0604020202020204" pitchFamily="34" charset="0"/>
              </a:rPr>
              <a:t>As international supply chains were squeezed as a result of travel restrictions and lockdowns, some employers reported shortages of certain raw materials. Lumber, plaster, and steel supplies have all been impacted over the pandemic, with prices rising sharply for each of these. </a:t>
            </a:r>
          </a:p>
        </p:txBody>
      </p:sp>
    </p:spTree>
    <p:extLst>
      <p:ext uri="{BB962C8B-B14F-4D97-AF65-F5344CB8AC3E}">
        <p14:creationId xmlns:p14="http://schemas.microsoft.com/office/powerpoint/2010/main" val="334854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D0D77F-1DBD-4FD8-A299-6CF839702D51}"/>
              </a:ext>
            </a:extLst>
          </p:cNvPr>
          <p:cNvSpPr>
            <a:spLocks noGrp="1"/>
          </p:cNvSpPr>
          <p:nvPr>
            <p:ph type="sldNum" sz="quarter" idx="12"/>
          </p:nvPr>
        </p:nvSpPr>
        <p:spPr/>
        <p:txBody>
          <a:bodyPr/>
          <a:lstStyle/>
          <a:p>
            <a:fld id="{7025F1FA-2B7C-4458-B291-3FD1CA41C343}" type="slidenum">
              <a:rPr lang="en-GB" smtClean="0"/>
              <a:pPr/>
              <a:t>7</a:t>
            </a:fld>
            <a:endParaRPr lang="en-GB" dirty="0"/>
          </a:p>
        </p:txBody>
      </p:sp>
      <p:sp>
        <p:nvSpPr>
          <p:cNvPr id="6" name="Content Placeholder 5">
            <a:extLst>
              <a:ext uri="{FF2B5EF4-FFF2-40B4-BE49-F238E27FC236}">
                <a16:creationId xmlns:a16="http://schemas.microsoft.com/office/drawing/2014/main" id="{2030D3E9-0ED5-4B81-87B1-4E41D0E576F4}"/>
              </a:ext>
            </a:extLst>
          </p:cNvPr>
          <p:cNvSpPr>
            <a:spLocks noGrp="1"/>
          </p:cNvSpPr>
          <p:nvPr>
            <p:ph idx="13"/>
          </p:nvPr>
        </p:nvSpPr>
        <p:spPr>
          <a:xfrm>
            <a:off x="595061" y="2864882"/>
            <a:ext cx="5172075" cy="2523864"/>
          </a:xfrm>
        </p:spPr>
        <p:txBody>
          <a:bodyPr>
            <a:noAutofit/>
          </a:bodyPr>
          <a:lstStyle/>
          <a:p>
            <a:pPr marL="0" indent="0" algn="just">
              <a:lnSpc>
                <a:spcPct val="107000"/>
              </a:lnSpc>
              <a:spcAft>
                <a:spcPts val="800"/>
              </a:spcAft>
              <a:buNone/>
            </a:pPr>
            <a:r>
              <a:rPr lang="en-GB" sz="1700" b="1" dirty="0">
                <a:effectLst/>
                <a:latin typeface="Colfax Regular" panose="020B0304000000010002" pitchFamily="34" charset="0"/>
                <a:ea typeface="Calibri" panose="020F0502020204030204" pitchFamily="34" charset="0"/>
                <a:cs typeface="Arial" panose="020B0604020202020204" pitchFamily="34" charset="0"/>
              </a:rPr>
              <a:t>Recommendations in this report will be further worked on to create an action plan which will be published in early 2021 and will set out how GMCA and other stakeholders can respond. </a:t>
            </a:r>
          </a:p>
          <a:p>
            <a:pPr marL="0" indent="0" algn="just">
              <a:lnSpc>
                <a:spcPct val="107000"/>
              </a:lnSpc>
              <a:spcAft>
                <a:spcPts val="800"/>
              </a:spcAft>
              <a:buNone/>
            </a:pPr>
            <a:r>
              <a:rPr lang="en-GB" sz="1700" dirty="0">
                <a:effectLst/>
                <a:latin typeface="Colfax Regular" panose="020B0304000000010002" pitchFamily="34" charset="0"/>
                <a:ea typeface="Calibri" panose="020F0502020204030204" pitchFamily="34" charset="0"/>
                <a:cs typeface="Arial" panose="020B0604020202020204" pitchFamily="34" charset="0"/>
              </a:rPr>
              <a:t>This will include areas of commissioned skills delivery. There are eight headline recommendations from this report. </a:t>
            </a:r>
            <a:endParaRPr lang="en-GB" sz="1700" dirty="0">
              <a:latin typeface="Colfax Regular" panose="020B0304000000010002" pitchFamily="34" charset="0"/>
              <a:ea typeface="Calibri" panose="020F0502020204030204" pitchFamily="34" charset="0"/>
              <a:cs typeface="Times New Roman" panose="02020603050405020304" pitchFamily="18" charset="0"/>
            </a:endParaRPr>
          </a:p>
          <a:p>
            <a:pPr marL="0" indent="0" algn="just">
              <a:buNone/>
            </a:pPr>
            <a:endParaRPr lang="en-GB" sz="1700" dirty="0">
              <a:latin typeface="Colfax Regular" panose="020B0304000000010002" pitchFamily="34" charset="0"/>
            </a:endParaRPr>
          </a:p>
        </p:txBody>
      </p:sp>
      <p:sp>
        <p:nvSpPr>
          <p:cNvPr id="5" name="Title 4">
            <a:extLst>
              <a:ext uri="{FF2B5EF4-FFF2-40B4-BE49-F238E27FC236}">
                <a16:creationId xmlns:a16="http://schemas.microsoft.com/office/drawing/2014/main" id="{4393C83E-9025-4392-BF52-9B6DEEB1C406}"/>
              </a:ext>
            </a:extLst>
          </p:cNvPr>
          <p:cNvSpPr>
            <a:spLocks noGrp="1"/>
          </p:cNvSpPr>
          <p:nvPr>
            <p:ph type="title"/>
          </p:nvPr>
        </p:nvSpPr>
        <p:spPr/>
        <p:txBody>
          <a:bodyPr>
            <a:normAutofit fontScale="90000"/>
          </a:bodyPr>
          <a:lstStyle/>
          <a:p>
            <a:r>
              <a:rPr lang="en-GB" dirty="0">
                <a:latin typeface="Colfax Regular" panose="020B0304000000010002" pitchFamily="34" charset="0"/>
              </a:rPr>
              <a:t>Recommendations and future reports </a:t>
            </a:r>
          </a:p>
        </p:txBody>
      </p:sp>
      <p:pic>
        <p:nvPicPr>
          <p:cNvPr id="4098" name="Picture 2" descr="Manchester stations to close as part of vital Ordsall Chord works">
            <a:extLst>
              <a:ext uri="{FF2B5EF4-FFF2-40B4-BE49-F238E27FC236}">
                <a16:creationId xmlns:a16="http://schemas.microsoft.com/office/drawing/2014/main" id="{49821C3F-56FD-4E80-A2BD-05C899B9DD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59" r="11080"/>
          <a:stretch/>
        </p:blipFill>
        <p:spPr bwMode="auto">
          <a:xfrm>
            <a:off x="6222592" y="1105783"/>
            <a:ext cx="5382827" cy="464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7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DCC18-F29D-428E-8625-7E21AD994F57}"/>
              </a:ext>
            </a:extLst>
          </p:cNvPr>
          <p:cNvSpPr>
            <a:spLocks noGrp="1"/>
          </p:cNvSpPr>
          <p:nvPr>
            <p:ph idx="13"/>
          </p:nvPr>
        </p:nvSpPr>
        <p:spPr>
          <a:xfrm>
            <a:off x="577307" y="641763"/>
            <a:ext cx="10897027" cy="5574474"/>
          </a:xfrm>
        </p:spPr>
        <p:txBody>
          <a:bodyPr>
            <a:noAutofit/>
          </a:bodyPr>
          <a:lstStyle/>
          <a:p>
            <a:pPr marL="0" indent="0" algn="just">
              <a:buNone/>
            </a:pPr>
            <a:r>
              <a:rPr lang="en-US" sz="2800" b="1" dirty="0">
                <a:effectLst/>
                <a:latin typeface="Colfax Regular" panose="020B0304000000010002" pitchFamily="34" charset="0"/>
                <a:ea typeface="Times New Roman" panose="02020603050405020304" pitchFamily="18" charset="0"/>
                <a:cs typeface="Times New Roman" panose="02020603050405020304" pitchFamily="18" charset="0"/>
              </a:rPr>
              <a:t>Key Recommendations &amp; Next Steps</a:t>
            </a:r>
            <a:endParaRPr lang="en-US" sz="1100" b="1" i="1" dirty="0">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SzPts val="1200"/>
              <a:buFont typeface="+mj-lt"/>
              <a:buAutoNum type="arabicPeriod"/>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Commissioning activity should take place to fill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immediate skills gaps in various occupational pathways. </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Project management, technical skills, plant operation, etc. </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SzPts val="1200"/>
              <a:buFont typeface="+mj-lt"/>
              <a:buAutoNum type="arabicPeriod"/>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Employers should be encouraged to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take ownership of the skills problem themselves, opening up traineeship, apprenticeship, or kickstart positions</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for young people to gain occupational competence as well as qualifications</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SzPts val="1200"/>
              <a:buFont typeface="+mj-lt"/>
              <a:buAutoNum type="arabicPeriod"/>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Further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Adult Education Budget funding should be deployed to support entry level roles</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within the sector – in particular, the number and type of cards and licences supported should be expanded</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SzPts val="1200"/>
              <a:buFont typeface="+mj-lt"/>
              <a:buAutoNum type="arabicPeriod"/>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Local authorities, developers, and main contractors should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review social value commitments included as part of procurement and planning permissions</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to ensure they are fully meeting the need of the sector. </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Adaptation of SV objectives to be direct, outcome focused.</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Data gathering and recording of SV objectives should be shared across LA and other public bodies.</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SzPts val="1200"/>
              <a:buFont typeface="+mj-lt"/>
              <a:buAutoNum type="arabicPeriod"/>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Incentive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payments</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from government and the CITB should be reviewed</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to ensure they are meeting objectives correctly. Employers should not be disincentivized from taking on skilled young people and job seekers who have already completed a relevant qualification because they would not receive grant support.</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SzPts val="1200"/>
              <a:buFont typeface="+mj-lt"/>
              <a:buAutoNum type="arabicPeriod"/>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FE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Curriculum and training provision should include further reference to future skills</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like retrofit, sustainable building materials, modular building, and wider modern methods of construction. </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SzPts val="1200"/>
              <a:buFont typeface="+mj-lt"/>
              <a:buAutoNum type="arabicPeriod"/>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Occupations and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careers advice should position construction careers as “Green jobs”</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Environmental and sustainability issues are a high priority for young people when choosing a career pathway – the sector should use this to encourage young people to take up roles in the sector. </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SzPts val="1200"/>
              <a:buFont typeface="+mj-lt"/>
              <a:buAutoNum type="arabicPeriod"/>
            </a:pPr>
            <a:r>
              <a:rPr lang="en-US" sz="1400" dirty="0">
                <a:effectLst/>
                <a:latin typeface="Colfax Regular" panose="020B0304000000010002" pitchFamily="34" charset="0"/>
                <a:ea typeface="Times New Roman" panose="02020603050405020304" pitchFamily="18" charset="0"/>
                <a:cs typeface="Arial" panose="020B0604020202020204" pitchFamily="34" charset="0"/>
              </a:rPr>
              <a:t>Employers should ensure that that they are </a:t>
            </a:r>
            <a:r>
              <a:rPr lang="en-US" sz="1400" b="1" dirty="0">
                <a:effectLst/>
                <a:latin typeface="Colfax Regular" panose="020B0304000000010002" pitchFamily="34" charset="0"/>
                <a:ea typeface="Times New Roman" panose="02020603050405020304" pitchFamily="18" charset="0"/>
                <a:cs typeface="Arial" panose="020B0604020202020204" pitchFamily="34" charset="0"/>
              </a:rPr>
              <a:t>working to improve representation in the sector</a:t>
            </a:r>
            <a:r>
              <a:rPr lang="en-US" sz="1400" dirty="0">
                <a:effectLst/>
                <a:latin typeface="Colfax Regular" panose="020B0304000000010002" pitchFamily="34" charset="0"/>
                <a:ea typeface="Times New Roman" panose="02020603050405020304" pitchFamily="18" charset="0"/>
                <a:cs typeface="Arial" panose="020B0604020202020204" pitchFamily="34" charset="0"/>
              </a:rPr>
              <a:t>. While this is a long-standing issue, more and better engagement with young people from women and workers from ethnic minority backgrounds would be beneficial. </a:t>
            </a:r>
            <a:endParaRPr lang="en-GB" sz="14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0" indent="0" algn="just">
              <a:buNone/>
            </a:pPr>
            <a:endParaRPr lang="en-GB" sz="2800" b="1" dirty="0">
              <a:latin typeface="Colfax Regular" panose="020B0304000000010002" pitchFamily="34" charset="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51B4AC9-247F-4A85-A10B-139AEE4F9535}"/>
              </a:ext>
            </a:extLst>
          </p:cNvPr>
          <p:cNvSpPr>
            <a:spLocks noGrp="1"/>
          </p:cNvSpPr>
          <p:nvPr>
            <p:ph type="sldNum" sz="quarter" idx="12"/>
          </p:nvPr>
        </p:nvSpPr>
        <p:spPr/>
        <p:txBody>
          <a:bodyPr/>
          <a:lstStyle/>
          <a:p>
            <a:fld id="{7025F1FA-2B7C-4458-B291-3FD1CA41C343}" type="slidenum">
              <a:rPr lang="en-GB" smtClean="0"/>
              <a:pPr/>
              <a:t>8</a:t>
            </a:fld>
            <a:endParaRPr lang="en-GB"/>
          </a:p>
        </p:txBody>
      </p:sp>
    </p:spTree>
    <p:extLst>
      <p:ext uri="{BB962C8B-B14F-4D97-AF65-F5344CB8AC3E}">
        <p14:creationId xmlns:p14="http://schemas.microsoft.com/office/powerpoint/2010/main" val="192182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DCC18-F29D-428E-8625-7E21AD994F57}"/>
              </a:ext>
            </a:extLst>
          </p:cNvPr>
          <p:cNvSpPr>
            <a:spLocks noGrp="1"/>
          </p:cNvSpPr>
          <p:nvPr>
            <p:ph idx="13"/>
          </p:nvPr>
        </p:nvSpPr>
        <p:spPr>
          <a:xfrm>
            <a:off x="595062" y="762158"/>
            <a:ext cx="10897027" cy="5574474"/>
          </a:xfrm>
        </p:spPr>
        <p:txBody>
          <a:bodyPr>
            <a:noAutofit/>
          </a:bodyPr>
          <a:lstStyle/>
          <a:p>
            <a:pPr marL="0" indent="0">
              <a:buNone/>
            </a:pPr>
            <a:r>
              <a:rPr lang="en-US" sz="1600" i="1" dirty="0">
                <a:effectLst/>
                <a:latin typeface="Colfax Regular" panose="020B0304000000010002" pitchFamily="34" charset="0"/>
                <a:ea typeface="Times New Roman" panose="02020603050405020304" pitchFamily="18" charset="0"/>
                <a:cs typeface="Times New Roman" panose="02020603050405020304" pitchFamily="18" charset="0"/>
              </a:rPr>
              <a:t>	</a:t>
            </a:r>
            <a:r>
              <a:rPr lang="en-US" sz="1800" dirty="0">
                <a:effectLst/>
                <a:latin typeface="Colfax Regular" panose="020B0304000000010002" pitchFamily="34" charset="0"/>
                <a:ea typeface="Times New Roman" panose="02020603050405020304" pitchFamily="18" charset="0"/>
                <a:cs typeface="Times New Roman" panose="02020603050405020304" pitchFamily="18" charset="0"/>
              </a:rPr>
              <a:t>Future reports will include deeper research and intelligence gathering on areas including:</a:t>
            </a:r>
          </a:p>
          <a:p>
            <a:pPr marL="0" indent="0">
              <a:buNone/>
            </a:pPr>
            <a:endParaRPr lang="en-US" sz="16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n-US" sz="1800" i="1" dirty="0">
                <a:effectLst/>
                <a:latin typeface="Colfax Regular" panose="020B0304000000010002" pitchFamily="34" charset="0"/>
                <a:ea typeface="Times New Roman" panose="02020603050405020304" pitchFamily="18" charset="0"/>
                <a:cs typeface="Calibri" panose="020F0502020204030204" pitchFamily="34" charset="0"/>
              </a:rPr>
              <a:t>Sub-Sector Differences</a:t>
            </a:r>
            <a:r>
              <a:rPr lang="en-US" sz="1800" dirty="0">
                <a:effectLst/>
                <a:latin typeface="Colfax Regular" panose="020B0304000000010002" pitchFamily="34" charset="0"/>
                <a:ea typeface="Times New Roman" panose="02020603050405020304" pitchFamily="18" charset="0"/>
                <a:cs typeface="Calibri" panose="020F0502020204030204" pitchFamily="34" charset="0"/>
              </a:rPr>
              <a:t> – Construction is a wide and varied sector – projects can differ wildly in terms of both length, type, and the skills involved. Further research into specific subsectors (e.g. Rail) will be needed to get a better grasp on the specific skills needs of those sectors.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n-US" sz="1800" i="1" dirty="0">
                <a:effectLst/>
                <a:latin typeface="Colfax Regular" panose="020B0304000000010002" pitchFamily="34" charset="0"/>
                <a:ea typeface="Times New Roman" panose="02020603050405020304" pitchFamily="18" charset="0"/>
                <a:cs typeface="Calibri" panose="020F0502020204030204" pitchFamily="34" charset="0"/>
              </a:rPr>
              <a:t>Modern Methods of Construction</a:t>
            </a:r>
            <a:r>
              <a:rPr lang="en-US" sz="1800" dirty="0">
                <a:effectLst/>
                <a:latin typeface="Colfax Regular" panose="020B0304000000010002" pitchFamily="34" charset="0"/>
                <a:ea typeface="Times New Roman" panose="02020603050405020304" pitchFamily="18" charset="0"/>
                <a:cs typeface="Calibri" panose="020F0502020204030204" pitchFamily="34" charset="0"/>
              </a:rPr>
              <a:t> – Trends within the sector point to wider adoption of new materials, pre-fabricated modules, and new techniques. What sort of impact this will have, and how fast it will take place are both still unclear.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n-US" sz="1800" i="1" dirty="0">
                <a:effectLst/>
                <a:latin typeface="Colfax Regular" panose="020B0304000000010002" pitchFamily="34" charset="0"/>
                <a:ea typeface="Times New Roman" panose="02020603050405020304" pitchFamily="18" charset="0"/>
                <a:cs typeface="Calibri" panose="020F0502020204030204" pitchFamily="34" charset="0"/>
              </a:rPr>
              <a:t>Brexit Impact </a:t>
            </a:r>
            <a:r>
              <a:rPr lang="en-US" sz="1800" dirty="0">
                <a:effectLst/>
                <a:latin typeface="Colfax Regular" panose="020B0304000000010002" pitchFamily="34" charset="0"/>
                <a:ea typeface="Times New Roman" panose="02020603050405020304" pitchFamily="18" charset="0"/>
                <a:cs typeface="Calibri" panose="020F0502020204030204" pitchFamily="34" charset="0"/>
              </a:rPr>
              <a:t>– Further medium- and long-term analysis of the impact of Brexit on the construction labour market would be useful to determine the shifts that we may see, especially concerns around a “London drag” on labour from the region.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n-US" sz="1800" i="1" dirty="0">
                <a:effectLst/>
                <a:latin typeface="Colfax Regular" panose="020B0304000000010002" pitchFamily="34" charset="0"/>
                <a:ea typeface="Times New Roman" panose="02020603050405020304" pitchFamily="18" charset="0"/>
                <a:cs typeface="Calibri" panose="020F0502020204030204" pitchFamily="34" charset="0"/>
              </a:rPr>
              <a:t>Green Economy</a:t>
            </a:r>
            <a:r>
              <a:rPr lang="en-US" sz="1800" dirty="0">
                <a:effectLst/>
                <a:latin typeface="Colfax Regular" panose="020B0304000000010002" pitchFamily="34" charset="0"/>
                <a:ea typeface="Times New Roman" panose="02020603050405020304" pitchFamily="18" charset="0"/>
                <a:cs typeface="Calibri" panose="020F0502020204030204" pitchFamily="34" charset="0"/>
              </a:rPr>
              <a:t> – Much of the work needed to meet Greater Manchester’s net-zero ambitions will be related to Construction. Both the retrofitting of old homes and the installation of electric vehicle (EV) networks will involve construction work.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en-US" sz="1800" i="1" dirty="0">
                <a:effectLst/>
                <a:latin typeface="Colfax Regular" panose="020B0304000000010002" pitchFamily="34" charset="0"/>
                <a:ea typeface="Times New Roman" panose="02020603050405020304" pitchFamily="18" charset="0"/>
                <a:cs typeface="Calibri" panose="020F0502020204030204" pitchFamily="34" charset="0"/>
              </a:rPr>
              <a:t>New Policy Decisions</a:t>
            </a:r>
            <a:r>
              <a:rPr lang="en-US" sz="1800" dirty="0">
                <a:effectLst/>
                <a:latin typeface="Colfax Regular" panose="020B0304000000010002" pitchFamily="34" charset="0"/>
                <a:ea typeface="Times New Roman" panose="02020603050405020304" pitchFamily="18" charset="0"/>
                <a:cs typeface="Calibri" panose="020F0502020204030204" pitchFamily="34" charset="0"/>
              </a:rPr>
              <a:t> – Government encouragement of shared apprenticeship schemes, along with the ramp-up in T Levels in September 2022, the face of skills provision for construction will change significantly. What changes this will cause are unknown.</a:t>
            </a:r>
            <a:endParaRPr lang="en-GB" sz="1600" dirty="0">
              <a:effectLst/>
              <a:latin typeface="Colfax Regular" panose="020B0304000000010002" pitchFamily="34"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pPr>
            <a:endParaRPr lang="en-GB" sz="1600" dirty="0">
              <a:effectLst/>
              <a:latin typeface="Colfax Regular" panose="020B0304000000010002" pitchFamily="34" charset="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51B4AC9-247F-4A85-A10B-139AEE4F953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25F1FA-2B7C-4458-B291-3FD1CA41C343}" type="slidenum">
              <a:rPr kumimoji="0" lang="en-GB" sz="800" b="1" i="0" u="none" strike="noStrike" kern="1200" cap="none" spc="0" normalizeH="0" baseline="0" noProof="0" smtClean="0">
                <a:ln>
                  <a:noFill/>
                </a:ln>
                <a:solidFill>
                  <a:prstClr val="black"/>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135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5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err="1" smtClean="0">
            <a:solidFill>
              <a:schemeClr val="accent2"/>
            </a:solidFill>
          </a:defRPr>
        </a:defPPr>
      </a:lstStyle>
    </a:txDef>
  </a:objectDefaults>
  <a:extraClrSchemeLst/>
  <a:extLst>
    <a:ext uri="{05A4C25C-085E-4340-85A3-A5531E510DB2}">
      <thm15:themeFamily xmlns:thm15="http://schemas.microsoft.com/office/thememl/2012/main" name="GMCA DIGITAL POWERPOINT TEMPLATE NEW.pptx" id="{FC04932D-A43A-4903-814A-C7AB7F03CB86}" vid="{5DBE1C93-D542-436F-A8C3-D792A703F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e35a3c0-6932-4795-bc29-a2b24e509738">
      <UserInfo>
        <DisplayName>Harrison, Luke</DisplayName>
        <AccountId>116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DC97FC8150DD49AD465F8A73657C42" ma:contentTypeVersion="12" ma:contentTypeDescription="Create a new document." ma:contentTypeScope="" ma:versionID="14ae9a73310b488783aeb4680328edb0">
  <xsd:schema xmlns:xsd="http://www.w3.org/2001/XMLSchema" xmlns:xs="http://www.w3.org/2001/XMLSchema" xmlns:p="http://schemas.microsoft.com/office/2006/metadata/properties" xmlns:ns2="066e983a-f1d7-4d3c-91db-252f29f3e159" xmlns:ns3="2e35a3c0-6932-4795-bc29-a2b24e509738" targetNamespace="http://schemas.microsoft.com/office/2006/metadata/properties" ma:root="true" ma:fieldsID="2ec9f845db0450b776f8a2f5a09d4bb6" ns2:_="" ns3:_="">
    <xsd:import namespace="066e983a-f1d7-4d3c-91db-252f29f3e159"/>
    <xsd:import namespace="2e35a3c0-6932-4795-bc29-a2b24e5097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6e983a-f1d7-4d3c-91db-252f29f3e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35a3c0-6932-4795-bc29-a2b24e50973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F25BEF-8340-4944-9BF5-FD45D10F93E8}">
  <ds:schemaRefs>
    <ds:schemaRef ds:uri="http://schemas.microsoft.com/sharepoint/v3/contenttype/forms"/>
  </ds:schemaRefs>
</ds:datastoreItem>
</file>

<file path=customXml/itemProps2.xml><?xml version="1.0" encoding="utf-8"?>
<ds:datastoreItem xmlns:ds="http://schemas.openxmlformats.org/officeDocument/2006/customXml" ds:itemID="{BEF164A3-BCDC-4E62-BE77-0FFA7CBA5C40}">
  <ds:schemaRefs>
    <ds:schemaRef ds:uri="http://schemas.microsoft.com/office/2006/documentManagement/types"/>
    <ds:schemaRef ds:uri="066e983a-f1d7-4d3c-91db-252f29f3e159"/>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2e35a3c0-6932-4795-bc29-a2b24e509738"/>
    <ds:schemaRef ds:uri="http://www.w3.org/XML/1998/namespace"/>
    <ds:schemaRef ds:uri="http://purl.org/dc/elements/1.1/"/>
  </ds:schemaRefs>
</ds:datastoreItem>
</file>

<file path=customXml/itemProps3.xml><?xml version="1.0" encoding="utf-8"?>
<ds:datastoreItem xmlns:ds="http://schemas.openxmlformats.org/officeDocument/2006/customXml" ds:itemID="{817C68C7-923C-478D-80A3-552A36E463D3}">
  <ds:schemaRefs>
    <ds:schemaRef ds:uri="066e983a-f1d7-4d3c-91db-252f29f3e159"/>
    <ds:schemaRef ds:uri="2e35a3c0-6932-4795-bc29-a2b24e5097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1544</TotalTime>
  <Words>1871</Words>
  <Application>Microsoft Office PowerPoint</Application>
  <PresentationFormat>Widescreen</PresentationFormat>
  <Paragraphs>59</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Colfax Regular</vt:lpstr>
      <vt:lpstr>Courier New</vt:lpstr>
      <vt:lpstr>Symbol</vt:lpstr>
      <vt:lpstr>Office Theme</vt:lpstr>
      <vt:lpstr>Industry Labour Market and Skills Intelligence Report – Executive Summary</vt:lpstr>
      <vt:lpstr>Executive Summary</vt:lpstr>
      <vt:lpstr>PowerPoint Presentation</vt:lpstr>
      <vt:lpstr>PowerPoint Presentation</vt:lpstr>
      <vt:lpstr>PowerPoint Presentation</vt:lpstr>
      <vt:lpstr>PowerPoint Presentation</vt:lpstr>
      <vt:lpstr>Recommendations and future reports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Barnes</dc:creator>
  <cp:lastModifiedBy>Crolla, Joseph</cp:lastModifiedBy>
  <cp:revision>11</cp:revision>
  <dcterms:created xsi:type="dcterms:W3CDTF">2019-11-13T10:11:19Z</dcterms:created>
  <dcterms:modified xsi:type="dcterms:W3CDTF">2021-07-08T15:54:30Z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0x01010063DC97FC8150DD49AD465F8A73657C42</vt:lpwstr>
  </property>
</Properties>
</file>