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handoutMasterIdLst>
    <p:handoutMasterId r:id="rId7"/>
  </p:handoutMasterIdLst>
  <p:sldIdLst>
    <p:sldId id="256" r:id="rId2"/>
    <p:sldId id="260" r:id="rId3"/>
    <p:sldId id="261" r:id="rId4"/>
    <p:sldId id="26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5" orient="horz" pos="368" userDrawn="1">
          <p15:clr>
            <a:srgbClr val="A4A3A4"/>
          </p15:clr>
        </p15:guide>
        <p15:guide id="6" orient="horz" pos="3861" userDrawn="1">
          <p15:clr>
            <a:srgbClr val="A4A3A4"/>
          </p15:clr>
        </p15:guide>
        <p15:guide id="12" pos="6539" userDrawn="1">
          <p15:clr>
            <a:srgbClr val="A4A3A4"/>
          </p15:clr>
        </p15:guide>
        <p15:guide id="13" pos="7310" userDrawn="1">
          <p15:clr>
            <a:srgbClr val="A4A3A4"/>
          </p15:clr>
        </p15:guide>
        <p15:guide id="14" pos="5768" userDrawn="1">
          <p15:clr>
            <a:srgbClr val="A4A3A4"/>
          </p15:clr>
        </p15:guide>
        <p15:guide id="15" pos="4997" userDrawn="1">
          <p15:clr>
            <a:srgbClr val="A4A3A4"/>
          </p15:clr>
        </p15:guide>
        <p15:guide id="16" pos="4226" userDrawn="1">
          <p15:clr>
            <a:srgbClr val="A4A3A4"/>
          </p15:clr>
        </p15:guide>
        <p15:guide id="17" pos="3454" userDrawn="1">
          <p15:clr>
            <a:srgbClr val="A4A3A4"/>
          </p15:clr>
        </p15:guide>
        <p15:guide id="18" pos="2683" userDrawn="1">
          <p15:clr>
            <a:srgbClr val="A4A3A4"/>
          </p15:clr>
        </p15:guide>
        <p15:guide id="19" pos="1912" userDrawn="1">
          <p15:clr>
            <a:srgbClr val="A4A3A4"/>
          </p15:clr>
        </p15:guide>
        <p15:guide id="20" pos="1141" userDrawn="1">
          <p15:clr>
            <a:srgbClr val="A4A3A4"/>
          </p15:clr>
        </p15:guide>
        <p15:guide id="21" pos="370" userDrawn="1">
          <p15:clr>
            <a:srgbClr val="A4A3A4"/>
          </p15:clr>
        </p15:guide>
        <p15:guide id="22" orient="horz" pos="1139" userDrawn="1">
          <p15:clr>
            <a:srgbClr val="A4A3A4"/>
          </p15:clr>
        </p15:guide>
        <p15:guide id="23" orient="horz" pos="1911" userDrawn="1">
          <p15:clr>
            <a:srgbClr val="A4A3A4"/>
          </p15:clr>
        </p15:guide>
        <p15:guide id="24" orient="horz" pos="2682" userDrawn="1">
          <p15:clr>
            <a:srgbClr val="A4A3A4"/>
          </p15:clr>
        </p15:guide>
        <p15:guide id="25" orient="horz" pos="3453" userDrawn="1">
          <p15:clr>
            <a:srgbClr val="A4A3A4"/>
          </p15:clr>
        </p15:guide>
        <p15:guide id="26" orient="horz" pos="395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C5B5A"/>
    <a:srgbClr val="B9B827"/>
    <a:srgbClr val="E8E6D3"/>
    <a:srgbClr val="8B8122"/>
    <a:srgbClr val="33B0A6"/>
    <a:srgbClr val="009690"/>
    <a:srgbClr val="327B0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09"/>
    <p:restoredTop sz="94687"/>
  </p:normalViewPr>
  <p:slideViewPr>
    <p:cSldViewPr snapToGrid="0" snapToObjects="1" showGuides="1">
      <p:cViewPr varScale="1">
        <p:scale>
          <a:sx n="62" d="100"/>
          <a:sy n="62" d="100"/>
        </p:scale>
        <p:origin x="760" y="56"/>
      </p:cViewPr>
      <p:guideLst>
        <p:guide orient="horz" pos="368"/>
        <p:guide orient="horz" pos="3861"/>
        <p:guide pos="6539"/>
        <p:guide pos="7310"/>
        <p:guide pos="5768"/>
        <p:guide pos="4997"/>
        <p:guide pos="4226"/>
        <p:guide pos="3454"/>
        <p:guide pos="2683"/>
        <p:guide pos="1912"/>
        <p:guide pos="1141"/>
        <p:guide pos="370"/>
        <p:guide orient="horz" pos="1139"/>
        <p:guide orient="horz" pos="1911"/>
        <p:guide orient="horz" pos="2682"/>
        <p:guide orient="horz" pos="3453"/>
        <p:guide orient="horz" pos="395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B80BDFB-9197-A544-B7EA-7121079100E9}" type="datetimeFigureOut">
              <a:rPr lang="en-US" smtClean="0"/>
              <a:t>8/10/2022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1D5AB8F-F3E2-7544-8181-20A1F216CF4E}" type="slidenum">
              <a:rPr lang="en-US" smtClean="0"/>
              <a:t>‹#›</a:t>
            </a:fld>
            <a:endParaRPr lang="en-US"/>
          </a:p>
        </p:txBody>
      </p:sp>
    </p:spTree>
    <p:extLst>
      <p:ext uri="{BB962C8B-B14F-4D97-AF65-F5344CB8AC3E}">
        <p14:creationId xmlns:p14="http://schemas.microsoft.com/office/powerpoint/2010/main" val="12767465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077A7-23C0-DD49-A8F0-4BD4ADA66295}" type="datetimeFigureOut">
              <a:rPr lang="en-US" smtClean="0"/>
              <a:t>8/10/2022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9C3250-6B3B-5E49-8010-DD707763E9F6}" type="slidenum">
              <a:rPr lang="en-US" smtClean="0"/>
              <a:t>‹#›</a:t>
            </a:fld>
            <a:endParaRPr lang="en-US"/>
          </a:p>
        </p:txBody>
      </p:sp>
    </p:spTree>
    <p:extLst>
      <p:ext uri="{BB962C8B-B14F-4D97-AF65-F5344CB8AC3E}">
        <p14:creationId xmlns:p14="http://schemas.microsoft.com/office/powerpoint/2010/main" val="627255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Master" Target="../slideMasters/slideMaster1.xml"/><Relationship Id="rId6" Type="http://schemas.openxmlformats.org/officeDocument/2006/relationships/image" Target="../media/image9.emf"/><Relationship Id="rId5" Type="http://schemas.openxmlformats.org/officeDocument/2006/relationships/image" Target="../media/image8.emf"/><Relationship Id="rId4" Type="http://schemas.openxmlformats.org/officeDocument/2006/relationships/image" Target="../media/image7.emf"/></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descr="Background colour" title="artefacts"/>
          <p:cNvSpPr/>
          <p:nvPr userDrawn="1"/>
        </p:nvSpPr>
        <p:spPr>
          <a:xfrm>
            <a:off x="0" y="0"/>
            <a:ext cx="12192000" cy="6858000"/>
          </a:xfrm>
          <a:prstGeom prst="rect">
            <a:avLst/>
          </a:prstGeom>
          <a:solidFill>
            <a:srgbClr val="B9B8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67148" y="487951"/>
            <a:ext cx="2661568" cy="962325"/>
          </a:xfrm>
          <a:prstGeom prst="rect">
            <a:avLst/>
          </a:prstGeom>
        </p:spPr>
      </p:pic>
      <p:sp>
        <p:nvSpPr>
          <p:cNvPr id="2" name="Title 1"/>
          <p:cNvSpPr>
            <a:spLocks noGrp="1"/>
          </p:cNvSpPr>
          <p:nvPr>
            <p:ph type="title"/>
          </p:nvPr>
        </p:nvSpPr>
        <p:spPr>
          <a:xfrm>
            <a:off x="586800" y="1807200"/>
            <a:ext cx="10515600" cy="1116000"/>
          </a:xfrm>
        </p:spPr>
        <p:txBody>
          <a:bodyPr/>
          <a:lstStyle>
            <a:lvl1pPr>
              <a:defRPr>
                <a:solidFill>
                  <a:schemeClr val="tx1"/>
                </a:solidFill>
              </a:defRPr>
            </a:lvl1pPr>
          </a:lstStyle>
          <a:p>
            <a:r>
              <a:rPr lang="en-US" dirty="0"/>
              <a:t>Click to edit Master title style</a:t>
            </a:r>
          </a:p>
        </p:txBody>
      </p:sp>
      <p:sp>
        <p:nvSpPr>
          <p:cNvPr id="6" name="Text Placeholder 5"/>
          <p:cNvSpPr>
            <a:spLocks noGrp="1"/>
          </p:cNvSpPr>
          <p:nvPr>
            <p:ph type="body" sz="quarter" idx="10" hasCustomPrompt="1"/>
          </p:nvPr>
        </p:nvSpPr>
        <p:spPr>
          <a:xfrm>
            <a:off x="586800" y="2678400"/>
            <a:ext cx="5278438" cy="742950"/>
          </a:xfrm>
        </p:spPr>
        <p:txBody>
          <a:bodyPr>
            <a:normAutofit/>
          </a:bodyPr>
          <a:lstStyle>
            <a:lvl1pPr marL="0" indent="0">
              <a:buNone/>
              <a:defRPr sz="2400" b="1">
                <a:solidFill>
                  <a:schemeClr val="tx1"/>
                </a:solidFill>
              </a:defRPr>
            </a:lvl1pPr>
          </a:lstStyle>
          <a:p>
            <a:pPr lvl="0"/>
            <a:r>
              <a:rPr lang="en-US" dirty="0"/>
              <a:t>Sub-heading</a:t>
            </a:r>
          </a:p>
        </p:txBody>
      </p:sp>
      <p:pic>
        <p:nvPicPr>
          <p:cNvPr id="4" name="Picture 3"/>
          <p:cNvPicPr>
            <a:picLocks noChangeAspect="1"/>
          </p:cNvPicPr>
          <p:nvPr userDrawn="1"/>
        </p:nvPicPr>
        <p:blipFill>
          <a:blip r:embed="rId3"/>
          <a:stretch>
            <a:fillRect/>
          </a:stretch>
        </p:blipFill>
        <p:spPr>
          <a:xfrm>
            <a:off x="583911" y="3517900"/>
            <a:ext cx="11023600" cy="2755900"/>
          </a:xfrm>
          <a:prstGeom prst="rect">
            <a:avLst/>
          </a:prstGeom>
        </p:spPr>
      </p:pic>
    </p:spTree>
    <p:extLst>
      <p:ext uri="{BB962C8B-B14F-4D97-AF65-F5344CB8AC3E}">
        <p14:creationId xmlns:p14="http://schemas.microsoft.com/office/powerpoint/2010/main" val="494561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g pip on white background">
    <p:spTree>
      <p:nvGrpSpPr>
        <p:cNvPr id="1" name=""/>
        <p:cNvGrpSpPr/>
        <p:nvPr/>
      </p:nvGrpSpPr>
      <p:grpSpPr>
        <a:xfrm>
          <a:off x="0" y="0"/>
          <a:ext cx="0" cy="0"/>
          <a:chOff x="0" y="0"/>
          <a:chExt cx="0" cy="0"/>
        </a:xfrm>
      </p:grpSpPr>
      <p:sp>
        <p:nvSpPr>
          <p:cNvPr id="4" name="Title 1"/>
          <p:cNvSpPr>
            <a:spLocks noGrp="1"/>
          </p:cNvSpPr>
          <p:nvPr>
            <p:ph type="title"/>
          </p:nvPr>
        </p:nvSpPr>
        <p:spPr>
          <a:xfrm>
            <a:off x="586800" y="583200"/>
            <a:ext cx="5495023" cy="1116000"/>
          </a:xfrm>
        </p:spPr>
        <p:txBody>
          <a:bodyPr>
            <a:normAutofit/>
          </a:bodyPr>
          <a:lstStyle>
            <a:lvl1pPr>
              <a:defRPr sz="3600">
                <a:solidFill>
                  <a:srgbClr val="5C5B5A"/>
                </a:solidFill>
              </a:defRPr>
            </a:lvl1pPr>
          </a:lstStyle>
          <a:p>
            <a:r>
              <a:rPr lang="en-US" dirty="0"/>
              <a:t>Click to edit Master title style</a:t>
            </a:r>
          </a:p>
        </p:txBody>
      </p:sp>
      <p:sp>
        <p:nvSpPr>
          <p:cNvPr id="6" name="Text Placeholder 5"/>
          <p:cNvSpPr>
            <a:spLocks noGrp="1"/>
          </p:cNvSpPr>
          <p:nvPr>
            <p:ph type="body" sz="quarter" idx="11"/>
          </p:nvPr>
        </p:nvSpPr>
        <p:spPr>
          <a:xfrm>
            <a:off x="586799" y="6274800"/>
            <a:ext cx="11017826" cy="382588"/>
          </a:xfrm>
        </p:spPr>
        <p:txBody>
          <a:bodyPr>
            <a:normAutofit/>
          </a:bodyPr>
          <a:lstStyle>
            <a:lvl1pPr marL="0" indent="0">
              <a:buNone/>
              <a:defRPr sz="1600">
                <a:solidFill>
                  <a:srgbClr val="5C5B5A"/>
                </a:solidFill>
              </a:defRPr>
            </a:lvl1pPr>
          </a:lstStyle>
          <a:p>
            <a:pPr lvl="0"/>
            <a:r>
              <a:rPr lang="en-US" dirty="0"/>
              <a:t>Click to edit Master text styles</a:t>
            </a:r>
          </a:p>
        </p:txBody>
      </p:sp>
      <p:pic>
        <p:nvPicPr>
          <p:cNvPr id="7" name="Picture 6"/>
          <p:cNvPicPr>
            <a:picLocks noChangeAspect="1"/>
          </p:cNvPicPr>
          <p:nvPr userDrawn="1"/>
        </p:nvPicPr>
        <p:blipFill>
          <a:blip r:embed="rId2"/>
          <a:stretch>
            <a:fillRect/>
          </a:stretch>
        </p:blipFill>
        <p:spPr>
          <a:xfrm>
            <a:off x="6708775" y="579437"/>
            <a:ext cx="4902200" cy="4902200"/>
          </a:xfrm>
          <a:prstGeom prst="rect">
            <a:avLst/>
          </a:prstGeom>
        </p:spPr>
      </p:pic>
      <p:sp>
        <p:nvSpPr>
          <p:cNvPr id="8" name="Text Placeholder 9"/>
          <p:cNvSpPr>
            <a:spLocks noGrp="1"/>
          </p:cNvSpPr>
          <p:nvPr>
            <p:ph type="body" sz="quarter" idx="12"/>
          </p:nvPr>
        </p:nvSpPr>
        <p:spPr>
          <a:xfrm>
            <a:off x="6708775" y="581299"/>
            <a:ext cx="4500000" cy="4500000"/>
          </a:xfrm>
        </p:spPr>
        <p:txBody>
          <a:bodyPr anchor="b" anchorCtr="0"/>
          <a:lstStyle>
            <a:lvl1pPr marL="0" indent="0" algn="r">
              <a:buNone/>
              <a:defRPr b="1">
                <a:solidFill>
                  <a:schemeClr val="bg1"/>
                </a:solidFill>
              </a:defRPr>
            </a:lvl1pPr>
            <a:lvl2pPr marL="457200" indent="0">
              <a:buNone/>
              <a:defRPr b="1"/>
            </a:lvl2pPr>
            <a:lvl3pPr marL="914400" indent="0">
              <a:buNone/>
              <a:defRPr b="1"/>
            </a:lvl3pPr>
            <a:lvl4pPr marL="1371600" indent="0">
              <a:buNone/>
              <a:defRPr b="1"/>
            </a:lvl4pPr>
            <a:lvl5pPr marL="1828800" indent="0">
              <a:buNone/>
              <a:defRPr b="1"/>
            </a:lvl5pPr>
          </a:lstStyle>
          <a:p>
            <a:pPr lvl="0"/>
            <a:r>
              <a:rPr lang="en-US" dirty="0"/>
              <a:t>Click to edit</a:t>
            </a:r>
          </a:p>
          <a:p>
            <a:pPr lvl="0"/>
            <a:r>
              <a:rPr lang="en-US" dirty="0"/>
              <a:t>Master text</a:t>
            </a:r>
          </a:p>
          <a:p>
            <a:pPr lvl="0"/>
            <a:r>
              <a:rPr lang="en-US" dirty="0"/>
              <a:t>styles</a:t>
            </a:r>
          </a:p>
        </p:txBody>
      </p:sp>
      <p:cxnSp>
        <p:nvCxnSpPr>
          <p:cNvPr id="10" name="Straight Connector 9" descr="Line" title="Line"/>
          <p:cNvCxnSpPr/>
          <p:nvPr userDrawn="1"/>
        </p:nvCxnSpPr>
        <p:spPr>
          <a:xfrm>
            <a:off x="587375" y="6129338"/>
            <a:ext cx="11017250" cy="0"/>
          </a:xfrm>
          <a:prstGeom prst="line">
            <a:avLst/>
          </a:prstGeom>
          <a:ln w="38100">
            <a:solidFill>
              <a:srgbClr val="B9B8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935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rge type with image">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6706800" y="583200"/>
            <a:ext cx="4896000" cy="4896000"/>
          </a:xfrm>
          <a:noFill/>
        </p:spPr>
        <p:txBody>
          <a:bodyPr/>
          <a:lstStyle/>
          <a:p>
            <a:endParaRPr lang="en-US"/>
          </a:p>
        </p:txBody>
      </p:sp>
      <p:sp>
        <p:nvSpPr>
          <p:cNvPr id="5" name="Title 1"/>
          <p:cNvSpPr>
            <a:spLocks noGrp="1"/>
          </p:cNvSpPr>
          <p:nvPr>
            <p:ph type="title"/>
          </p:nvPr>
        </p:nvSpPr>
        <p:spPr>
          <a:xfrm>
            <a:off x="586800" y="583200"/>
            <a:ext cx="5495023" cy="1116000"/>
          </a:xfrm>
        </p:spPr>
        <p:txBody>
          <a:bodyPr>
            <a:normAutofit/>
          </a:bodyPr>
          <a:lstStyle>
            <a:lvl1pPr>
              <a:defRPr sz="3600">
                <a:solidFill>
                  <a:srgbClr val="5C5B5A"/>
                </a:solidFill>
              </a:defRPr>
            </a:lvl1pPr>
          </a:lstStyle>
          <a:p>
            <a:r>
              <a:rPr lang="en-US" dirty="0"/>
              <a:t>Click to edit Master title style</a:t>
            </a:r>
          </a:p>
        </p:txBody>
      </p:sp>
      <p:sp>
        <p:nvSpPr>
          <p:cNvPr id="7" name="Text Placeholder 5"/>
          <p:cNvSpPr>
            <a:spLocks noGrp="1"/>
          </p:cNvSpPr>
          <p:nvPr>
            <p:ph type="body" sz="quarter" idx="11"/>
          </p:nvPr>
        </p:nvSpPr>
        <p:spPr>
          <a:xfrm>
            <a:off x="586799" y="6274800"/>
            <a:ext cx="11017826" cy="382588"/>
          </a:xfrm>
        </p:spPr>
        <p:txBody>
          <a:bodyPr>
            <a:normAutofit/>
          </a:bodyPr>
          <a:lstStyle>
            <a:lvl1pPr marL="0" indent="0">
              <a:buNone/>
              <a:defRPr sz="1600">
                <a:solidFill>
                  <a:srgbClr val="5C5B5A"/>
                </a:solidFill>
              </a:defRPr>
            </a:lvl1pPr>
          </a:lstStyle>
          <a:p>
            <a:pPr lvl="0"/>
            <a:r>
              <a:rPr lang="en-US" dirty="0"/>
              <a:t>Click to edit Master text styles</a:t>
            </a:r>
          </a:p>
        </p:txBody>
      </p:sp>
      <p:cxnSp>
        <p:nvCxnSpPr>
          <p:cNvPr id="6" name="Straight Connector 5" descr="Line" title="Line"/>
          <p:cNvCxnSpPr/>
          <p:nvPr userDrawn="1"/>
        </p:nvCxnSpPr>
        <p:spPr>
          <a:xfrm>
            <a:off x="587375" y="6129338"/>
            <a:ext cx="11017250" cy="0"/>
          </a:xfrm>
          <a:prstGeom prst="line">
            <a:avLst/>
          </a:prstGeom>
          <a:ln w="38100">
            <a:solidFill>
              <a:srgbClr val="B9B8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37582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p background, turquoise background">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stretch>
            <a:fillRect/>
          </a:stretch>
        </p:blipFill>
        <p:spPr>
          <a:xfrm>
            <a:off x="0" y="0"/>
            <a:ext cx="12192000" cy="6858000"/>
          </a:xfrm>
          <a:prstGeom prst="rect">
            <a:avLst/>
          </a:prstGeom>
        </p:spPr>
      </p:pic>
      <p:pic>
        <p:nvPicPr>
          <p:cNvPr id="12" name="Picture 11"/>
          <p:cNvPicPr>
            <a:picLocks noChangeAspect="1"/>
          </p:cNvPicPr>
          <p:nvPr userDrawn="1"/>
        </p:nvPicPr>
        <p:blipFill>
          <a:blip r:embed="rId3"/>
          <a:stretch>
            <a:fillRect/>
          </a:stretch>
        </p:blipFill>
        <p:spPr>
          <a:xfrm>
            <a:off x="-2543174" y="-3770311"/>
            <a:ext cx="9251950" cy="9251950"/>
          </a:xfrm>
          <a:prstGeom prst="rect">
            <a:avLst/>
          </a:prstGeom>
        </p:spPr>
      </p:pic>
      <p:pic>
        <p:nvPicPr>
          <p:cNvPr id="13" name="Picture 12"/>
          <p:cNvPicPr>
            <a:picLocks noChangeAspect="1"/>
          </p:cNvPicPr>
          <p:nvPr userDrawn="1"/>
        </p:nvPicPr>
        <p:blipFill>
          <a:blip r:embed="rId4"/>
          <a:stretch>
            <a:fillRect/>
          </a:stretch>
        </p:blipFill>
        <p:spPr>
          <a:xfrm>
            <a:off x="5483225" y="3032124"/>
            <a:ext cx="2449513" cy="2449513"/>
          </a:xfrm>
          <a:prstGeom prst="rect">
            <a:avLst/>
          </a:prstGeom>
        </p:spPr>
      </p:pic>
      <p:pic>
        <p:nvPicPr>
          <p:cNvPr id="14" name="Picture 13"/>
          <p:cNvPicPr>
            <a:picLocks noChangeAspect="1"/>
          </p:cNvPicPr>
          <p:nvPr userDrawn="1"/>
        </p:nvPicPr>
        <p:blipFill>
          <a:blip r:embed="rId5"/>
          <a:stretch>
            <a:fillRect/>
          </a:stretch>
        </p:blipFill>
        <p:spPr>
          <a:xfrm>
            <a:off x="7932738" y="-638174"/>
            <a:ext cx="3671887" cy="3671887"/>
          </a:xfrm>
          <a:prstGeom prst="rect">
            <a:avLst/>
          </a:prstGeom>
        </p:spPr>
      </p:pic>
      <p:pic>
        <p:nvPicPr>
          <p:cNvPr id="20" name="Picture 19"/>
          <p:cNvPicPr>
            <a:picLocks noChangeAspect="1"/>
          </p:cNvPicPr>
          <p:nvPr userDrawn="1"/>
        </p:nvPicPr>
        <p:blipFill>
          <a:blip r:embed="rId6"/>
          <a:stretch>
            <a:fillRect/>
          </a:stretch>
        </p:blipFill>
        <p:spPr>
          <a:xfrm>
            <a:off x="7932738" y="584200"/>
            <a:ext cx="4897437" cy="4897437"/>
          </a:xfrm>
          <a:prstGeom prst="rect">
            <a:avLst/>
          </a:prstGeom>
        </p:spPr>
      </p:pic>
      <p:sp>
        <p:nvSpPr>
          <p:cNvPr id="21" name="Title 1"/>
          <p:cNvSpPr>
            <a:spLocks noGrp="1"/>
          </p:cNvSpPr>
          <p:nvPr>
            <p:ph type="title"/>
          </p:nvPr>
        </p:nvSpPr>
        <p:spPr>
          <a:xfrm>
            <a:off x="586800" y="583200"/>
            <a:ext cx="5495023" cy="1116000"/>
          </a:xfrm>
        </p:spPr>
        <p:txBody>
          <a:bodyPr>
            <a:normAutofit/>
          </a:bodyPr>
          <a:lstStyle>
            <a:lvl1pPr>
              <a:defRPr sz="3600">
                <a:solidFill>
                  <a:schemeClr val="tx1"/>
                </a:solidFill>
              </a:defRPr>
            </a:lvl1pPr>
          </a:lstStyle>
          <a:p>
            <a:r>
              <a:rPr lang="en-US" dirty="0"/>
              <a:t>Click to edit Master title style</a:t>
            </a:r>
          </a:p>
        </p:txBody>
      </p:sp>
      <p:sp>
        <p:nvSpPr>
          <p:cNvPr id="22" name="Text Placeholder 5"/>
          <p:cNvSpPr>
            <a:spLocks noGrp="1"/>
          </p:cNvSpPr>
          <p:nvPr>
            <p:ph type="body" sz="quarter" idx="11"/>
          </p:nvPr>
        </p:nvSpPr>
        <p:spPr>
          <a:xfrm>
            <a:off x="586799" y="6274800"/>
            <a:ext cx="11017826" cy="382588"/>
          </a:xfrm>
        </p:spPr>
        <p:txBody>
          <a:bodyPr>
            <a:normAutofit/>
          </a:bodyPr>
          <a:lstStyle>
            <a:lvl1pPr marL="0" indent="0">
              <a:buNone/>
              <a:defRPr sz="1600">
                <a:solidFill>
                  <a:schemeClr val="tx1"/>
                </a:solidFill>
              </a:defRPr>
            </a:lvl1pPr>
          </a:lstStyle>
          <a:p>
            <a:pPr lvl="0"/>
            <a:r>
              <a:rPr lang="en-US" dirty="0"/>
              <a:t>Click to edit Master text styles</a:t>
            </a:r>
          </a:p>
        </p:txBody>
      </p:sp>
      <p:cxnSp>
        <p:nvCxnSpPr>
          <p:cNvPr id="23" name="Straight Connector 22" descr="Line" title="Line"/>
          <p:cNvCxnSpPr/>
          <p:nvPr userDrawn="1"/>
        </p:nvCxnSpPr>
        <p:spPr>
          <a:xfrm>
            <a:off x="587375" y="6129338"/>
            <a:ext cx="11017250" cy="0"/>
          </a:xfrm>
          <a:prstGeom prst="line">
            <a:avLst/>
          </a:prstGeom>
          <a:ln w="38100">
            <a:solidFill>
              <a:srgbClr val="B9B8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60417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rge image">
    <p:spTree>
      <p:nvGrpSpPr>
        <p:cNvPr id="1" name=""/>
        <p:cNvGrpSpPr/>
        <p:nvPr/>
      </p:nvGrpSpPr>
      <p:grpSpPr>
        <a:xfrm>
          <a:off x="0" y="0"/>
          <a:ext cx="0" cy="0"/>
          <a:chOff x="0" y="0"/>
          <a:chExt cx="0" cy="0"/>
        </a:xfrm>
      </p:grpSpPr>
      <p:sp>
        <p:nvSpPr>
          <p:cNvPr id="3" name="Picture Placeholder 3"/>
          <p:cNvSpPr>
            <a:spLocks noGrp="1"/>
          </p:cNvSpPr>
          <p:nvPr>
            <p:ph type="pic" sz="quarter" idx="10"/>
          </p:nvPr>
        </p:nvSpPr>
        <p:spPr>
          <a:xfrm>
            <a:off x="5484624" y="0"/>
            <a:ext cx="6707375" cy="6858000"/>
          </a:xfrm>
          <a:noFill/>
        </p:spPr>
        <p:txBody>
          <a:bodyPr/>
          <a:lstStyle/>
          <a:p>
            <a:endParaRPr lang="en-US"/>
          </a:p>
        </p:txBody>
      </p:sp>
      <p:sp>
        <p:nvSpPr>
          <p:cNvPr id="4" name="Title 1"/>
          <p:cNvSpPr>
            <a:spLocks noGrp="1"/>
          </p:cNvSpPr>
          <p:nvPr>
            <p:ph type="title"/>
          </p:nvPr>
        </p:nvSpPr>
        <p:spPr>
          <a:xfrm>
            <a:off x="586800" y="583200"/>
            <a:ext cx="4320000" cy="1116000"/>
          </a:xfrm>
        </p:spPr>
        <p:txBody>
          <a:bodyPr>
            <a:normAutofit/>
          </a:bodyPr>
          <a:lstStyle>
            <a:lvl1pPr>
              <a:defRPr sz="3600">
                <a:solidFill>
                  <a:srgbClr val="5C5B5A"/>
                </a:solidFill>
              </a:defRPr>
            </a:lvl1pPr>
          </a:lstStyle>
          <a:p>
            <a:r>
              <a:rPr lang="en-US" dirty="0"/>
              <a:t>Click to edit Master title style</a:t>
            </a:r>
          </a:p>
        </p:txBody>
      </p:sp>
      <p:sp>
        <p:nvSpPr>
          <p:cNvPr id="6" name="Text Placeholder 5"/>
          <p:cNvSpPr>
            <a:spLocks noGrp="1"/>
          </p:cNvSpPr>
          <p:nvPr>
            <p:ph type="body" sz="quarter" idx="11"/>
          </p:nvPr>
        </p:nvSpPr>
        <p:spPr>
          <a:xfrm>
            <a:off x="586799" y="6274800"/>
            <a:ext cx="11017826" cy="382588"/>
          </a:xfrm>
        </p:spPr>
        <p:txBody>
          <a:bodyPr>
            <a:normAutofit/>
          </a:bodyPr>
          <a:lstStyle>
            <a:lvl1pPr marL="0" indent="0">
              <a:buNone/>
              <a:defRPr sz="1600">
                <a:solidFill>
                  <a:srgbClr val="5C5B5A"/>
                </a:solidFill>
              </a:defRPr>
            </a:lvl1pPr>
          </a:lstStyle>
          <a:p>
            <a:pPr lvl="0"/>
            <a:r>
              <a:rPr lang="en-US" dirty="0"/>
              <a:t>Click to edit Master text styles</a:t>
            </a:r>
          </a:p>
        </p:txBody>
      </p:sp>
      <p:cxnSp>
        <p:nvCxnSpPr>
          <p:cNvPr id="8" name="Straight Connector 7" descr="Line" title="Line"/>
          <p:cNvCxnSpPr/>
          <p:nvPr userDrawn="1"/>
        </p:nvCxnSpPr>
        <p:spPr>
          <a:xfrm>
            <a:off x="587375" y="6129338"/>
            <a:ext cx="11017250" cy="0"/>
          </a:xfrm>
          <a:prstGeom prst="line">
            <a:avLst/>
          </a:prstGeom>
          <a:ln w="38100">
            <a:solidFill>
              <a:srgbClr val="B9B8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41650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p pattern on white">
    <p:spTree>
      <p:nvGrpSpPr>
        <p:cNvPr id="1" name=""/>
        <p:cNvGrpSpPr/>
        <p:nvPr/>
      </p:nvGrpSpPr>
      <p:grpSpPr>
        <a:xfrm>
          <a:off x="0" y="0"/>
          <a:ext cx="0" cy="0"/>
          <a:chOff x="0" y="0"/>
          <a:chExt cx="0" cy="0"/>
        </a:xfrm>
      </p:grpSpPr>
      <p:sp>
        <p:nvSpPr>
          <p:cNvPr id="5" name="Title 1"/>
          <p:cNvSpPr>
            <a:spLocks noGrp="1"/>
          </p:cNvSpPr>
          <p:nvPr>
            <p:ph type="title"/>
          </p:nvPr>
        </p:nvSpPr>
        <p:spPr>
          <a:xfrm>
            <a:off x="586800" y="583200"/>
            <a:ext cx="10515600" cy="586800"/>
          </a:xfrm>
          <a:prstGeom prst="rect">
            <a:avLst/>
          </a:prstGeom>
        </p:spPr>
        <p:txBody>
          <a:bodyPr>
            <a:normAutofit/>
          </a:bodyPr>
          <a:lstStyle>
            <a:lvl1pPr>
              <a:defRPr sz="3600"/>
            </a:lvl1pPr>
          </a:lstStyle>
          <a:p>
            <a:r>
              <a:rPr lang="en-US" dirty="0"/>
              <a:t>Click to edit Master title style</a:t>
            </a:r>
          </a:p>
        </p:txBody>
      </p:sp>
      <p:pic>
        <p:nvPicPr>
          <p:cNvPr id="3" name="Picture 2"/>
          <p:cNvPicPr>
            <a:picLocks noChangeAspect="1"/>
          </p:cNvPicPr>
          <p:nvPr userDrawn="1"/>
        </p:nvPicPr>
        <p:blipFill>
          <a:blip r:embed="rId2"/>
          <a:stretch>
            <a:fillRect/>
          </a:stretch>
        </p:blipFill>
        <p:spPr>
          <a:xfrm>
            <a:off x="588548" y="2136051"/>
            <a:ext cx="11023600" cy="4127500"/>
          </a:xfrm>
          <a:prstGeom prst="rect">
            <a:avLst/>
          </a:prstGeom>
        </p:spPr>
      </p:pic>
    </p:spTree>
    <p:extLst>
      <p:ext uri="{BB962C8B-B14F-4D97-AF65-F5344CB8AC3E}">
        <p14:creationId xmlns:p14="http://schemas.microsoft.com/office/powerpoint/2010/main" val="1387427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6800" y="583200"/>
            <a:ext cx="11017824" cy="926623"/>
          </a:xfrm>
          <a:prstGeom prst="rect">
            <a:avLst/>
          </a:prstGeom>
        </p:spPr>
        <p:txBody>
          <a:bodyPr lIns="0" tIns="0" rIns="0" bIns="0"/>
          <a:lstStyle>
            <a:lvl1pPr>
              <a:defRPr>
                <a:solidFill>
                  <a:srgbClr val="5C5B5A"/>
                </a:solidFill>
              </a:defRPr>
            </a:lvl1pPr>
          </a:lstStyle>
          <a:p>
            <a:r>
              <a:rPr lang="en-US" dirty="0"/>
              <a:t>Click to edit Master title style</a:t>
            </a:r>
          </a:p>
        </p:txBody>
      </p:sp>
      <p:sp>
        <p:nvSpPr>
          <p:cNvPr id="3" name="Content Placeholder 2"/>
          <p:cNvSpPr>
            <a:spLocks noGrp="1"/>
          </p:cNvSpPr>
          <p:nvPr>
            <p:ph idx="1"/>
          </p:nvPr>
        </p:nvSpPr>
        <p:spPr>
          <a:xfrm>
            <a:off x="586799" y="1807200"/>
            <a:ext cx="11017825" cy="4351338"/>
          </a:xfrm>
          <a:prstGeom prst="rect">
            <a:avLst/>
          </a:prstGeom>
        </p:spPr>
        <p:txBody>
          <a:bodyPr bIns="0"/>
          <a:lstStyle>
            <a:lvl1pPr>
              <a:defRPr>
                <a:solidFill>
                  <a:srgbClr val="5C5B5A"/>
                </a:solidFill>
              </a:defRPr>
            </a:lvl1pPr>
            <a:lvl2pPr>
              <a:defRPr>
                <a:solidFill>
                  <a:srgbClr val="5C5B5A"/>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5"/>
          <p:cNvSpPr>
            <a:spLocks noGrp="1"/>
          </p:cNvSpPr>
          <p:nvPr>
            <p:ph type="body" sz="quarter" idx="11"/>
          </p:nvPr>
        </p:nvSpPr>
        <p:spPr>
          <a:xfrm>
            <a:off x="586799" y="6274800"/>
            <a:ext cx="11017826" cy="382588"/>
          </a:xfrm>
        </p:spPr>
        <p:txBody>
          <a:bodyPr>
            <a:normAutofit/>
          </a:bodyPr>
          <a:lstStyle>
            <a:lvl1pPr marL="0" indent="0">
              <a:buNone/>
              <a:defRPr sz="1600"/>
            </a:lvl1pPr>
          </a:lstStyle>
          <a:p>
            <a:pPr lvl="0"/>
            <a:r>
              <a:rPr lang="en-US" dirty="0"/>
              <a:t>Click to edit Master text styles</a:t>
            </a:r>
          </a:p>
        </p:txBody>
      </p:sp>
      <p:cxnSp>
        <p:nvCxnSpPr>
          <p:cNvPr id="7" name="Straight Connector 6" descr="Line" title="Line"/>
          <p:cNvCxnSpPr/>
          <p:nvPr userDrawn="1"/>
        </p:nvCxnSpPr>
        <p:spPr>
          <a:xfrm>
            <a:off x="587375" y="6129338"/>
            <a:ext cx="11017250" cy="0"/>
          </a:xfrm>
          <a:prstGeom prst="line">
            <a:avLst/>
          </a:prstGeom>
          <a:ln w="38100">
            <a:solidFill>
              <a:srgbClr val="B9B8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6139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86800" y="1710000"/>
            <a:ext cx="10515600" cy="2852737"/>
          </a:xfrm>
          <a:prstGeom prst="rect">
            <a:avLst/>
          </a:prstGeom>
        </p:spPr>
        <p:txBody>
          <a:bodyPr anchor="t" anchorCtr="0"/>
          <a:lstStyle>
            <a:lvl1pPr>
              <a:defRPr sz="6000"/>
            </a:lvl1pPr>
          </a:lstStyle>
          <a:p>
            <a:r>
              <a:rPr lang="en-US" dirty="0"/>
              <a:t>Click to edit Master title style</a:t>
            </a:r>
          </a:p>
        </p:txBody>
      </p:sp>
      <p:sp>
        <p:nvSpPr>
          <p:cNvPr id="5" name="Text Placeholder 5"/>
          <p:cNvSpPr>
            <a:spLocks noGrp="1"/>
          </p:cNvSpPr>
          <p:nvPr>
            <p:ph type="body" sz="quarter" idx="11"/>
          </p:nvPr>
        </p:nvSpPr>
        <p:spPr>
          <a:xfrm>
            <a:off x="586799" y="6274800"/>
            <a:ext cx="11017826" cy="382588"/>
          </a:xfrm>
        </p:spPr>
        <p:txBody>
          <a:bodyPr>
            <a:normAutofit/>
          </a:bodyPr>
          <a:lstStyle>
            <a:lvl1pPr marL="0" indent="0">
              <a:buNone/>
              <a:defRPr sz="1600"/>
            </a:lvl1pPr>
          </a:lstStyle>
          <a:p>
            <a:pPr lvl="0"/>
            <a:r>
              <a:rPr lang="en-US" dirty="0"/>
              <a:t>Click to edit Master text styles</a:t>
            </a:r>
          </a:p>
        </p:txBody>
      </p:sp>
      <p:cxnSp>
        <p:nvCxnSpPr>
          <p:cNvPr id="7" name="Straight Connector 6" descr="Line" title="Line"/>
          <p:cNvCxnSpPr/>
          <p:nvPr userDrawn="1"/>
        </p:nvCxnSpPr>
        <p:spPr>
          <a:xfrm>
            <a:off x="587375" y="6129338"/>
            <a:ext cx="11017250" cy="0"/>
          </a:xfrm>
          <a:prstGeom prst="line">
            <a:avLst/>
          </a:prstGeom>
          <a:ln w="38100">
            <a:solidFill>
              <a:srgbClr val="B9B8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457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6800" y="583200"/>
            <a:ext cx="10515600" cy="1325563"/>
          </a:xfrm>
          <a:prstGeom prst="rect">
            <a:avLst/>
          </a:prstGeom>
        </p:spPr>
        <p:txBody>
          <a:bodyPr/>
          <a:lstStyle/>
          <a:p>
            <a:r>
              <a:rPr lang="en-US" dirty="0"/>
              <a:t>Click to edit Master title style</a:t>
            </a:r>
          </a:p>
        </p:txBody>
      </p:sp>
      <p:sp>
        <p:nvSpPr>
          <p:cNvPr id="3" name="Content Placeholder 2"/>
          <p:cNvSpPr>
            <a:spLocks noGrp="1"/>
          </p:cNvSpPr>
          <p:nvPr>
            <p:ph sz="half" idx="1"/>
          </p:nvPr>
        </p:nvSpPr>
        <p:spPr>
          <a:xfrm>
            <a:off x="586800" y="1807200"/>
            <a:ext cx="5292000" cy="3671999"/>
          </a:xfrm>
          <a:prstGeom prst="rect">
            <a:avLst/>
          </a:prstGeom>
        </p:spPr>
        <p:txBody>
          <a:bodyPr bIns="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310800" y="1807200"/>
            <a:ext cx="5292000" cy="367199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5"/>
          <p:cNvSpPr>
            <a:spLocks noGrp="1"/>
          </p:cNvSpPr>
          <p:nvPr>
            <p:ph type="body" sz="quarter" idx="11"/>
          </p:nvPr>
        </p:nvSpPr>
        <p:spPr>
          <a:xfrm>
            <a:off x="586799" y="6274800"/>
            <a:ext cx="11017826" cy="382588"/>
          </a:xfrm>
        </p:spPr>
        <p:txBody>
          <a:bodyPr>
            <a:normAutofit/>
          </a:bodyPr>
          <a:lstStyle>
            <a:lvl1pPr marL="0" indent="0">
              <a:buNone/>
              <a:defRPr sz="1600"/>
            </a:lvl1pPr>
          </a:lstStyle>
          <a:p>
            <a:pPr lvl="0"/>
            <a:r>
              <a:rPr lang="en-US" dirty="0"/>
              <a:t>Click to edit Master text styles</a:t>
            </a:r>
          </a:p>
        </p:txBody>
      </p:sp>
      <p:cxnSp>
        <p:nvCxnSpPr>
          <p:cNvPr id="8" name="Straight Connector 7" descr="Line" title="Line"/>
          <p:cNvCxnSpPr/>
          <p:nvPr userDrawn="1"/>
        </p:nvCxnSpPr>
        <p:spPr>
          <a:xfrm>
            <a:off x="587375" y="6129338"/>
            <a:ext cx="11017250" cy="0"/>
          </a:xfrm>
          <a:prstGeom prst="line">
            <a:avLst/>
          </a:prstGeom>
          <a:ln w="38100">
            <a:solidFill>
              <a:srgbClr val="B9B8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3347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86800" y="586800"/>
            <a:ext cx="10515600" cy="1325563"/>
          </a:xfrm>
          <a:prstGeom prst="rect">
            <a:avLst/>
          </a:prstGeom>
        </p:spPr>
        <p:txBody>
          <a:bodyPr/>
          <a:lstStyle/>
          <a:p>
            <a:r>
              <a:rPr lang="en-US" dirty="0"/>
              <a:t>Click to edit Master title style</a:t>
            </a:r>
          </a:p>
        </p:txBody>
      </p:sp>
      <p:sp>
        <p:nvSpPr>
          <p:cNvPr id="3" name="Text Placeholder 2"/>
          <p:cNvSpPr>
            <a:spLocks noGrp="1"/>
          </p:cNvSpPr>
          <p:nvPr>
            <p:ph type="body" idx="1"/>
          </p:nvPr>
        </p:nvSpPr>
        <p:spPr>
          <a:xfrm>
            <a:off x="586799" y="1807200"/>
            <a:ext cx="5292000" cy="823912"/>
          </a:xfrm>
          <a:prstGeom prst="rect">
            <a:avLst/>
          </a:prstGeo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86799" y="2520000"/>
            <a:ext cx="5292000" cy="29628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310800" y="1807200"/>
            <a:ext cx="5292000" cy="823912"/>
          </a:xfrm>
          <a:prstGeom prst="rect">
            <a:avLst/>
          </a:prstGeo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310800" y="2520000"/>
            <a:ext cx="5292000" cy="29628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5"/>
          <p:cNvSpPr>
            <a:spLocks noGrp="1"/>
          </p:cNvSpPr>
          <p:nvPr>
            <p:ph type="body" sz="quarter" idx="11"/>
          </p:nvPr>
        </p:nvSpPr>
        <p:spPr>
          <a:xfrm>
            <a:off x="586799" y="6274800"/>
            <a:ext cx="11017826" cy="382588"/>
          </a:xfrm>
        </p:spPr>
        <p:txBody>
          <a:bodyPr>
            <a:normAutofit/>
          </a:bodyPr>
          <a:lstStyle>
            <a:lvl1pPr marL="0" indent="0">
              <a:buNone/>
              <a:defRPr sz="1600"/>
            </a:lvl1pPr>
          </a:lstStyle>
          <a:p>
            <a:pPr lvl="0"/>
            <a:r>
              <a:rPr lang="en-US" dirty="0"/>
              <a:t>Click to edit Master text styles</a:t>
            </a:r>
          </a:p>
        </p:txBody>
      </p:sp>
      <p:cxnSp>
        <p:nvCxnSpPr>
          <p:cNvPr id="10" name="Straight Connector 9" descr="Line" title="Line"/>
          <p:cNvCxnSpPr/>
          <p:nvPr userDrawn="1"/>
        </p:nvCxnSpPr>
        <p:spPr>
          <a:xfrm>
            <a:off x="587375" y="6129338"/>
            <a:ext cx="11017250" cy="0"/>
          </a:xfrm>
          <a:prstGeom prst="line">
            <a:avLst/>
          </a:prstGeom>
          <a:ln w="38100">
            <a:solidFill>
              <a:srgbClr val="B9B8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7937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86800" y="583200"/>
            <a:ext cx="10515600" cy="586800"/>
          </a:xfrm>
          <a:prstGeom prst="rect">
            <a:avLst/>
          </a:prstGeom>
        </p:spPr>
        <p:txBody>
          <a:bodyPr/>
          <a:lstStyle/>
          <a:p>
            <a:r>
              <a:rPr lang="en-US" dirty="0"/>
              <a:t>Click to edit Master title style</a:t>
            </a:r>
          </a:p>
        </p:txBody>
      </p:sp>
      <p:sp>
        <p:nvSpPr>
          <p:cNvPr id="5" name="Text Placeholder 5"/>
          <p:cNvSpPr>
            <a:spLocks noGrp="1"/>
          </p:cNvSpPr>
          <p:nvPr>
            <p:ph type="body" sz="quarter" idx="11"/>
          </p:nvPr>
        </p:nvSpPr>
        <p:spPr>
          <a:xfrm>
            <a:off x="586799" y="6274800"/>
            <a:ext cx="11017826" cy="382588"/>
          </a:xfrm>
        </p:spPr>
        <p:txBody>
          <a:bodyPr>
            <a:normAutofit/>
          </a:bodyPr>
          <a:lstStyle>
            <a:lvl1pPr marL="0" indent="0">
              <a:buNone/>
              <a:defRPr sz="1600"/>
            </a:lvl1pPr>
          </a:lstStyle>
          <a:p>
            <a:pPr lvl="0"/>
            <a:r>
              <a:rPr lang="en-US" dirty="0"/>
              <a:t>Click to edit Master text styles</a:t>
            </a:r>
          </a:p>
        </p:txBody>
      </p:sp>
      <p:cxnSp>
        <p:nvCxnSpPr>
          <p:cNvPr id="6" name="Straight Connector 5" descr="Line" title="Line"/>
          <p:cNvCxnSpPr/>
          <p:nvPr userDrawn="1"/>
        </p:nvCxnSpPr>
        <p:spPr>
          <a:xfrm>
            <a:off x="587375" y="6129338"/>
            <a:ext cx="11017250" cy="0"/>
          </a:xfrm>
          <a:prstGeom prst="line">
            <a:avLst/>
          </a:prstGeom>
          <a:ln w="38100">
            <a:solidFill>
              <a:srgbClr val="B9B8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5487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011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rge type, turquoise background">
    <p:spTree>
      <p:nvGrpSpPr>
        <p:cNvPr id="1" name=""/>
        <p:cNvGrpSpPr/>
        <p:nvPr/>
      </p:nvGrpSpPr>
      <p:grpSpPr>
        <a:xfrm>
          <a:off x="0" y="0"/>
          <a:ext cx="0" cy="0"/>
          <a:chOff x="0" y="0"/>
          <a:chExt cx="0" cy="0"/>
        </a:xfrm>
      </p:grpSpPr>
      <p:sp>
        <p:nvSpPr>
          <p:cNvPr id="3" name="Rectangle 2" descr="Background colour" title="artefacts"/>
          <p:cNvSpPr/>
          <p:nvPr userDrawn="1"/>
        </p:nvSpPr>
        <p:spPr>
          <a:xfrm>
            <a:off x="0" y="0"/>
            <a:ext cx="12192000" cy="6858000"/>
          </a:xfrm>
          <a:prstGeom prst="rect">
            <a:avLst/>
          </a:prstGeom>
          <a:solidFill>
            <a:srgbClr val="B9B8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27B0F"/>
              </a:solidFill>
            </a:endParaRPr>
          </a:p>
        </p:txBody>
      </p:sp>
      <p:sp>
        <p:nvSpPr>
          <p:cNvPr id="4" name="Title 1"/>
          <p:cNvSpPr>
            <a:spLocks noGrp="1"/>
          </p:cNvSpPr>
          <p:nvPr>
            <p:ph type="title"/>
          </p:nvPr>
        </p:nvSpPr>
        <p:spPr>
          <a:xfrm>
            <a:off x="586800" y="583200"/>
            <a:ext cx="10515600" cy="1116000"/>
          </a:xfrm>
        </p:spPr>
        <p:txBody>
          <a:bodyPr>
            <a:normAutofit/>
          </a:bodyPr>
          <a:lstStyle>
            <a:lvl1pPr>
              <a:defRPr sz="3600">
                <a:solidFill>
                  <a:schemeClr val="tx1"/>
                </a:solidFill>
              </a:defRPr>
            </a:lvl1pPr>
          </a:lstStyle>
          <a:p>
            <a:r>
              <a:rPr lang="en-US" dirty="0"/>
              <a:t>Click to edit Master title style</a:t>
            </a:r>
          </a:p>
        </p:txBody>
      </p:sp>
      <p:cxnSp>
        <p:nvCxnSpPr>
          <p:cNvPr id="5" name="Straight Connector 4" descr="Line" title="Line"/>
          <p:cNvCxnSpPr/>
          <p:nvPr userDrawn="1"/>
        </p:nvCxnSpPr>
        <p:spPr>
          <a:xfrm>
            <a:off x="587375" y="6129338"/>
            <a:ext cx="1101725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Text Placeholder 5"/>
          <p:cNvSpPr>
            <a:spLocks noGrp="1"/>
          </p:cNvSpPr>
          <p:nvPr>
            <p:ph type="body" sz="quarter" idx="11"/>
          </p:nvPr>
        </p:nvSpPr>
        <p:spPr>
          <a:xfrm>
            <a:off x="586799" y="6274800"/>
            <a:ext cx="11017826" cy="382588"/>
          </a:xfrm>
        </p:spPr>
        <p:txBody>
          <a:bodyPr>
            <a:normAutofit/>
          </a:bodyPr>
          <a:lstStyle>
            <a:lvl1pPr marL="0" indent="0">
              <a:buNone/>
              <a:defRPr sz="1600">
                <a:solidFill>
                  <a:schemeClr val="tx1"/>
                </a:solidFill>
              </a:defRPr>
            </a:lvl1pPr>
          </a:lstStyle>
          <a:p>
            <a:pPr lvl="0"/>
            <a:r>
              <a:rPr lang="en-US" dirty="0"/>
              <a:t>Click to edit Master text styles</a:t>
            </a:r>
          </a:p>
        </p:txBody>
      </p:sp>
    </p:spTree>
    <p:extLst>
      <p:ext uri="{BB962C8B-B14F-4D97-AF65-F5344CB8AC3E}">
        <p14:creationId xmlns:p14="http://schemas.microsoft.com/office/powerpoint/2010/main" val="207997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ig pip on grey background">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stretch>
            <a:fillRect/>
          </a:stretch>
        </p:blipFill>
        <p:spPr>
          <a:xfrm>
            <a:off x="0" y="-56918"/>
            <a:ext cx="12192000" cy="6914918"/>
          </a:xfrm>
          <a:prstGeom prst="rect">
            <a:avLst/>
          </a:prstGeom>
        </p:spPr>
      </p:pic>
      <p:pic>
        <p:nvPicPr>
          <p:cNvPr id="7" name="Picture 6"/>
          <p:cNvPicPr>
            <a:picLocks noChangeAspect="1"/>
          </p:cNvPicPr>
          <p:nvPr userDrawn="1"/>
        </p:nvPicPr>
        <p:blipFill>
          <a:blip r:embed="rId3"/>
          <a:stretch>
            <a:fillRect/>
          </a:stretch>
        </p:blipFill>
        <p:spPr>
          <a:xfrm>
            <a:off x="6708775" y="579437"/>
            <a:ext cx="4902200" cy="4902200"/>
          </a:xfrm>
          <a:prstGeom prst="rect">
            <a:avLst/>
          </a:prstGeom>
        </p:spPr>
      </p:pic>
      <p:sp>
        <p:nvSpPr>
          <p:cNvPr id="4" name="Title 1"/>
          <p:cNvSpPr>
            <a:spLocks noGrp="1"/>
          </p:cNvSpPr>
          <p:nvPr>
            <p:ph type="title"/>
          </p:nvPr>
        </p:nvSpPr>
        <p:spPr>
          <a:xfrm>
            <a:off x="586800" y="583200"/>
            <a:ext cx="5495023" cy="1116000"/>
          </a:xfrm>
        </p:spPr>
        <p:txBody>
          <a:bodyPr>
            <a:normAutofit/>
          </a:bodyPr>
          <a:lstStyle>
            <a:lvl1pPr>
              <a:defRPr sz="3600">
                <a:solidFill>
                  <a:srgbClr val="5C5B5A"/>
                </a:solidFill>
              </a:defRPr>
            </a:lvl1pPr>
          </a:lstStyle>
          <a:p>
            <a:r>
              <a:rPr lang="en-US" dirty="0"/>
              <a:t>Click to edit Master title style</a:t>
            </a:r>
          </a:p>
        </p:txBody>
      </p:sp>
      <p:sp>
        <p:nvSpPr>
          <p:cNvPr id="6" name="Text Placeholder 5"/>
          <p:cNvSpPr>
            <a:spLocks noGrp="1"/>
          </p:cNvSpPr>
          <p:nvPr>
            <p:ph type="body" sz="quarter" idx="11"/>
          </p:nvPr>
        </p:nvSpPr>
        <p:spPr>
          <a:xfrm>
            <a:off x="586799" y="6274800"/>
            <a:ext cx="11017826" cy="382588"/>
          </a:xfrm>
        </p:spPr>
        <p:txBody>
          <a:bodyPr>
            <a:normAutofit/>
          </a:bodyPr>
          <a:lstStyle>
            <a:lvl1pPr marL="0" indent="0">
              <a:buNone/>
              <a:defRPr sz="1600">
                <a:solidFill>
                  <a:srgbClr val="5C5B5A"/>
                </a:solidFill>
              </a:defRPr>
            </a:lvl1pPr>
          </a:lstStyle>
          <a:p>
            <a:pPr lvl="0"/>
            <a:r>
              <a:rPr lang="en-US" dirty="0"/>
              <a:t>Click to edit Master text styles</a:t>
            </a:r>
          </a:p>
        </p:txBody>
      </p:sp>
      <p:sp>
        <p:nvSpPr>
          <p:cNvPr id="10" name="Text Placeholder 9"/>
          <p:cNvSpPr>
            <a:spLocks noGrp="1"/>
          </p:cNvSpPr>
          <p:nvPr>
            <p:ph type="body" sz="quarter" idx="12"/>
          </p:nvPr>
        </p:nvSpPr>
        <p:spPr>
          <a:xfrm>
            <a:off x="6708775" y="581299"/>
            <a:ext cx="4500000" cy="4500000"/>
          </a:xfrm>
        </p:spPr>
        <p:txBody>
          <a:bodyPr anchor="b" anchorCtr="0"/>
          <a:lstStyle>
            <a:lvl1pPr marL="0" indent="0" algn="r">
              <a:buNone/>
              <a:defRPr b="1">
                <a:solidFill>
                  <a:schemeClr val="bg1"/>
                </a:solidFill>
              </a:defRPr>
            </a:lvl1pPr>
            <a:lvl2pPr marL="457200" indent="0">
              <a:buNone/>
              <a:defRPr b="1"/>
            </a:lvl2pPr>
            <a:lvl3pPr marL="914400" indent="0">
              <a:buNone/>
              <a:defRPr b="1"/>
            </a:lvl3pPr>
            <a:lvl4pPr marL="1371600" indent="0">
              <a:buNone/>
              <a:defRPr b="1"/>
            </a:lvl4pPr>
            <a:lvl5pPr marL="1828800" indent="0">
              <a:buNone/>
              <a:defRPr b="1"/>
            </a:lvl5pPr>
          </a:lstStyle>
          <a:p>
            <a:pPr lvl="0"/>
            <a:r>
              <a:rPr lang="en-US" dirty="0"/>
              <a:t>Click to edit</a:t>
            </a:r>
          </a:p>
          <a:p>
            <a:pPr lvl="0"/>
            <a:r>
              <a:rPr lang="en-US" dirty="0"/>
              <a:t>Master text</a:t>
            </a:r>
          </a:p>
          <a:p>
            <a:pPr lvl="0"/>
            <a:r>
              <a:rPr lang="en-US" dirty="0"/>
              <a:t>styles</a:t>
            </a:r>
          </a:p>
        </p:txBody>
      </p:sp>
      <p:cxnSp>
        <p:nvCxnSpPr>
          <p:cNvPr id="11" name="Straight Connector 10" descr="Line" title="Line"/>
          <p:cNvCxnSpPr/>
          <p:nvPr userDrawn="1"/>
        </p:nvCxnSpPr>
        <p:spPr>
          <a:xfrm>
            <a:off x="587375" y="6129338"/>
            <a:ext cx="11017250" cy="0"/>
          </a:xfrm>
          <a:prstGeom prst="line">
            <a:avLst/>
          </a:prstGeom>
          <a:ln w="38100">
            <a:solidFill>
              <a:srgbClr val="B9B8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1963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Title Placeholder 1"/>
          <p:cNvSpPr>
            <a:spLocks noGrp="1"/>
          </p:cNvSpPr>
          <p:nvPr>
            <p:ph type="title"/>
          </p:nvPr>
        </p:nvSpPr>
        <p:spPr>
          <a:xfrm>
            <a:off x="586800" y="583201"/>
            <a:ext cx="10515600" cy="1116000"/>
          </a:xfrm>
          <a:prstGeom prst="rect">
            <a:avLst/>
          </a:prstGeom>
        </p:spPr>
        <p:txBody>
          <a:bodyPr vert="horz" lIns="0" tIns="0" rIns="0" bIns="0" rtlCol="0" anchor="t" anchorCtr="0">
            <a:normAutofit/>
          </a:bodyPr>
          <a:lstStyle/>
          <a:p>
            <a:r>
              <a:rPr lang="en-US" dirty="0"/>
              <a:t>Click to edit Master title style</a:t>
            </a:r>
          </a:p>
        </p:txBody>
      </p:sp>
      <p:sp>
        <p:nvSpPr>
          <p:cNvPr id="18" name="Text Placeholder 2"/>
          <p:cNvSpPr>
            <a:spLocks noGrp="1"/>
          </p:cNvSpPr>
          <p:nvPr>
            <p:ph type="body" idx="1"/>
          </p:nvPr>
        </p:nvSpPr>
        <p:spPr>
          <a:xfrm>
            <a:off x="586800" y="1699200"/>
            <a:ext cx="10515600" cy="4351338"/>
          </a:xfrm>
          <a:prstGeom prst="rect">
            <a:avLst/>
          </a:prstGeom>
        </p:spPr>
        <p:txBody>
          <a:bodyPr vert="horz" lIns="0" tIns="0" rIns="0" bIns="4680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02269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 id="2147483658" r:id="rId9"/>
    <p:sldLayoutId id="2147483659" r:id="rId10"/>
    <p:sldLayoutId id="2147483660" r:id="rId11"/>
    <p:sldLayoutId id="2147483663" r:id="rId12"/>
    <p:sldLayoutId id="2147483665" r:id="rId13"/>
    <p:sldLayoutId id="2147483666" r:id="rId14"/>
  </p:sldLayoutIdLst>
  <p:txStyles>
    <p:titleStyle>
      <a:lvl1pPr algn="l" defTabSz="914400" rtl="0" eaLnBrk="1" latinLnBrk="0" hangingPunct="1">
        <a:lnSpc>
          <a:spcPct val="90000"/>
        </a:lnSpc>
        <a:spcBef>
          <a:spcPct val="0"/>
        </a:spcBef>
        <a:buNone/>
        <a:defRPr sz="4400" kern="1200">
          <a:solidFill>
            <a:srgbClr val="5C5B5A"/>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3600" kern="1200">
          <a:solidFill>
            <a:srgbClr val="5C5B5A"/>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rgbClr val="5C5B5A"/>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6800" y="1351942"/>
            <a:ext cx="10515600" cy="1116000"/>
          </a:xfrm>
        </p:spPr>
        <p:txBody>
          <a:bodyPr>
            <a:normAutofit fontScale="90000"/>
          </a:bodyPr>
          <a:lstStyle/>
          <a:p>
            <a:r>
              <a:rPr lang="en-US" dirty="0"/>
              <a:t>Guidance for practitioners using the </a:t>
            </a:r>
            <a:br>
              <a:rPr lang="en-US" dirty="0"/>
            </a:br>
            <a:r>
              <a:rPr lang="en-US" dirty="0"/>
              <a:t>GM Parent Child Interaction Package</a:t>
            </a:r>
          </a:p>
        </p:txBody>
      </p:sp>
      <p:sp>
        <p:nvSpPr>
          <p:cNvPr id="4" name="Title 1">
            <a:extLst>
              <a:ext uri="{FF2B5EF4-FFF2-40B4-BE49-F238E27FC236}">
                <a16:creationId xmlns:a16="http://schemas.microsoft.com/office/drawing/2014/main" id="{1DFC18E7-CE91-02B0-A36A-16CE56AD0EA1}"/>
              </a:ext>
            </a:extLst>
          </p:cNvPr>
          <p:cNvSpPr txBox="1">
            <a:spLocks/>
          </p:cNvSpPr>
          <p:nvPr/>
        </p:nvSpPr>
        <p:spPr>
          <a:xfrm>
            <a:off x="586800" y="2670849"/>
            <a:ext cx="10515600" cy="799248"/>
          </a:xfrm>
          <a:prstGeom prst="rect">
            <a:avLst/>
          </a:prstGeom>
        </p:spPr>
        <p:txBody>
          <a:bodyPr vert="horz" lIns="0" tIns="0" rIns="0" bIns="0" rtlCol="0" anchor="t" anchorCtr="0">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dirty="0"/>
              <a:t>Communication Support Worker, Speech and Language Therapist, EYs Worker, Early Education Practitioner, Community Nurse</a:t>
            </a:r>
          </a:p>
        </p:txBody>
      </p:sp>
    </p:spTree>
    <p:extLst>
      <p:ext uri="{BB962C8B-B14F-4D97-AF65-F5344CB8AC3E}">
        <p14:creationId xmlns:p14="http://schemas.microsoft.com/office/powerpoint/2010/main" val="1712076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62833D1-EDF6-A740-8672-F13AB1D3FB68}"/>
              </a:ext>
            </a:extLst>
          </p:cNvPr>
          <p:cNvSpPr>
            <a:spLocks noGrp="1"/>
          </p:cNvSpPr>
          <p:nvPr>
            <p:ph type="title"/>
          </p:nvPr>
        </p:nvSpPr>
        <p:spPr/>
        <p:txBody>
          <a:bodyPr>
            <a:normAutofit/>
          </a:bodyPr>
          <a:lstStyle/>
          <a:p>
            <a:r>
              <a:rPr lang="en-GB" sz="3600" dirty="0"/>
              <a:t>Who are these videos for?</a:t>
            </a:r>
          </a:p>
        </p:txBody>
      </p:sp>
      <p:sp>
        <p:nvSpPr>
          <p:cNvPr id="6" name="Content Placeholder 5">
            <a:extLst>
              <a:ext uri="{FF2B5EF4-FFF2-40B4-BE49-F238E27FC236}">
                <a16:creationId xmlns:a16="http://schemas.microsoft.com/office/drawing/2014/main" id="{C2B15C00-8FE9-B526-EC54-186CF45D2F29}"/>
              </a:ext>
            </a:extLst>
          </p:cNvPr>
          <p:cNvSpPr>
            <a:spLocks noGrp="1"/>
          </p:cNvSpPr>
          <p:nvPr>
            <p:ph idx="1"/>
          </p:nvPr>
        </p:nvSpPr>
        <p:spPr>
          <a:xfrm>
            <a:off x="586799" y="1664413"/>
            <a:ext cx="11017825" cy="4494125"/>
          </a:xfrm>
        </p:spPr>
        <p:txBody>
          <a:bodyPr>
            <a:normAutofit/>
          </a:bodyPr>
          <a:lstStyle/>
          <a:p>
            <a:pPr>
              <a:lnSpc>
                <a:spcPct val="107000"/>
              </a:lnSpc>
              <a:spcAft>
                <a:spcPts val="800"/>
              </a:spcAft>
            </a:pPr>
            <a:r>
              <a:rPr lang="en-GB" sz="2800" dirty="0">
                <a:effectLst/>
                <a:ea typeface="Calibri" panose="020F0502020204030204" pitchFamily="34" charset="0"/>
                <a:cs typeface="Times New Roman" panose="02020603050405020304" pitchFamily="18" charset="0"/>
              </a:rPr>
              <a:t>These videos are to support parents with children in the early years who have been identified as being at risk of speech, language and communication difficulties. </a:t>
            </a:r>
          </a:p>
          <a:p>
            <a:pPr>
              <a:lnSpc>
                <a:spcPct val="107000"/>
              </a:lnSpc>
              <a:spcAft>
                <a:spcPts val="800"/>
              </a:spcAft>
            </a:pPr>
            <a:r>
              <a:rPr lang="en-GB" sz="2800" dirty="0">
                <a:effectLst/>
                <a:ea typeface="Calibri" panose="020F0502020204030204" pitchFamily="34" charset="0"/>
                <a:cs typeface="Times New Roman" panose="02020603050405020304" pitchFamily="18" charset="0"/>
              </a:rPr>
              <a:t>The ASQ, WellComm score or parental concern may identify these difficulties. </a:t>
            </a:r>
          </a:p>
          <a:p>
            <a:pPr>
              <a:lnSpc>
                <a:spcPct val="107000"/>
              </a:lnSpc>
              <a:spcAft>
                <a:spcPts val="800"/>
              </a:spcAft>
            </a:pPr>
            <a:r>
              <a:rPr lang="en-GB" sz="2800" dirty="0">
                <a:effectLst/>
                <a:ea typeface="Calibri" panose="020F0502020204030204" pitchFamily="34" charset="0"/>
                <a:cs typeface="Times New Roman" panose="02020603050405020304" pitchFamily="18" charset="0"/>
              </a:rPr>
              <a:t>It is important to ensure you follow </a:t>
            </a:r>
            <a:r>
              <a:rPr lang="en-GB" sz="2800" dirty="0">
                <a:ea typeface="Calibri" panose="020F0502020204030204" pitchFamily="34" charset="0"/>
                <a:cs typeface="Times New Roman" panose="02020603050405020304" pitchFamily="18" charset="0"/>
              </a:rPr>
              <a:t>your local guidance on referrals to SLT, for </a:t>
            </a:r>
            <a:r>
              <a:rPr lang="en-GB" sz="2800" dirty="0">
                <a:effectLst/>
                <a:ea typeface="Calibri" panose="020F0502020204030204" pitchFamily="34" charset="0"/>
                <a:cs typeface="Times New Roman" panose="02020603050405020304" pitchFamily="18" charset="0"/>
              </a:rPr>
              <a:t>children identified as having a significant risk.</a:t>
            </a:r>
          </a:p>
        </p:txBody>
      </p:sp>
      <p:sp>
        <p:nvSpPr>
          <p:cNvPr id="7" name="Text Placeholder 6">
            <a:extLst>
              <a:ext uri="{FF2B5EF4-FFF2-40B4-BE49-F238E27FC236}">
                <a16:creationId xmlns:a16="http://schemas.microsoft.com/office/drawing/2014/main" id="{7B3FDBD1-44E4-E5B0-9D72-5B3B98A1E048}"/>
              </a:ext>
            </a:extLst>
          </p:cNvPr>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3036459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7294F-BC5E-E501-336E-D26BEC841313}"/>
              </a:ext>
            </a:extLst>
          </p:cNvPr>
          <p:cNvSpPr>
            <a:spLocks noGrp="1"/>
          </p:cNvSpPr>
          <p:nvPr>
            <p:ph type="title"/>
          </p:nvPr>
        </p:nvSpPr>
        <p:spPr/>
        <p:txBody>
          <a:bodyPr>
            <a:normAutofit/>
          </a:bodyPr>
          <a:lstStyle/>
          <a:p>
            <a:r>
              <a:rPr lang="en-GB" sz="3600" dirty="0"/>
              <a:t>How and when should these videos be used?</a:t>
            </a:r>
          </a:p>
        </p:txBody>
      </p:sp>
      <p:sp>
        <p:nvSpPr>
          <p:cNvPr id="3" name="Content Placeholder 2">
            <a:extLst>
              <a:ext uri="{FF2B5EF4-FFF2-40B4-BE49-F238E27FC236}">
                <a16:creationId xmlns:a16="http://schemas.microsoft.com/office/drawing/2014/main" id="{A51EE625-B125-8C9F-CEA9-505EDC146D7B}"/>
              </a:ext>
            </a:extLst>
          </p:cNvPr>
          <p:cNvSpPr>
            <a:spLocks noGrp="1"/>
          </p:cNvSpPr>
          <p:nvPr>
            <p:ph idx="1"/>
          </p:nvPr>
        </p:nvSpPr>
        <p:spPr>
          <a:xfrm>
            <a:off x="586799" y="1509823"/>
            <a:ext cx="11017825" cy="4521107"/>
          </a:xfrm>
        </p:spPr>
        <p:txBody>
          <a:bodyPr>
            <a:normAutofit fontScale="77500" lnSpcReduction="20000"/>
          </a:bodyPr>
          <a:lstStyle/>
          <a:p>
            <a:pPr marL="0" indent="0">
              <a:lnSpc>
                <a:spcPct val="107000"/>
              </a:lnSpc>
              <a:spcAft>
                <a:spcPts val="800"/>
              </a:spcAft>
              <a:buNone/>
            </a:pPr>
            <a:r>
              <a:rPr lang="en-GB" sz="2800" dirty="0">
                <a:cs typeface="Times New Roman" panose="02020603050405020304" pitchFamily="18" charset="0"/>
              </a:rPr>
              <a:t>These videos can be used in a number of ways. One the next two slides are some example case studies of how these could be used.</a:t>
            </a:r>
          </a:p>
          <a:p>
            <a:pPr marL="342900" lvl="0" indent="-342900">
              <a:lnSpc>
                <a:spcPct val="107000"/>
              </a:lnSpc>
              <a:buFont typeface="Symbol" panose="05050102010706020507" pitchFamily="18" charset="2"/>
              <a:buChar char=""/>
            </a:pPr>
            <a:r>
              <a:rPr lang="en-GB" sz="2800" b="1" dirty="0">
                <a:cs typeface="Times New Roman" panose="02020603050405020304" pitchFamily="18" charset="0"/>
              </a:rPr>
              <a:t>You could use this virtually with individual families: </a:t>
            </a:r>
            <a:r>
              <a:rPr lang="en-GB" sz="2800" dirty="0">
                <a:cs typeface="Times New Roman" panose="02020603050405020304" pitchFamily="18" charset="0"/>
              </a:rPr>
              <a:t>Send Video 1 to the parent along with the supporting key messages handout. You may agree a dedicated time to catch up with your family to discuss how the strategy has gone. Agree a timescale between family and practitioner for when to send the next video in the package. </a:t>
            </a:r>
          </a:p>
          <a:p>
            <a:pPr indent="0">
              <a:lnSpc>
                <a:spcPct val="107000"/>
              </a:lnSpc>
              <a:buNone/>
            </a:pPr>
            <a:endParaRPr lang="en-GB" sz="2800" dirty="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2800" b="1" dirty="0">
                <a:cs typeface="Times New Roman" panose="02020603050405020304" pitchFamily="18" charset="0"/>
              </a:rPr>
              <a:t>You could use this virtually as part of closed group </a:t>
            </a:r>
            <a:r>
              <a:rPr lang="en-GB" sz="2800" dirty="0">
                <a:cs typeface="Times New Roman" panose="02020603050405020304" pitchFamily="18" charset="0"/>
              </a:rPr>
              <a:t>(E.g. Facebook group/ See Saw/ Tapestry/ Dojo): Post Video 1 on the online platform along with the supporting key messages for families to view in their own time. Encourage families to post questions and progress comments in the group which the practitioner can respond. Schedule the remaining videos in the package to post in the group.</a:t>
            </a:r>
          </a:p>
          <a:p>
            <a:endParaRPr lang="en-GB" dirty="0"/>
          </a:p>
        </p:txBody>
      </p:sp>
      <p:sp>
        <p:nvSpPr>
          <p:cNvPr id="4" name="Text Placeholder 3">
            <a:extLst>
              <a:ext uri="{FF2B5EF4-FFF2-40B4-BE49-F238E27FC236}">
                <a16:creationId xmlns:a16="http://schemas.microsoft.com/office/drawing/2014/main" id="{3E1BF0EA-9F26-2A96-A8CC-E01B871919A3}"/>
              </a:ext>
            </a:extLst>
          </p:cNvPr>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2690727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AE1F9-903E-36BB-64FC-A2E568F2D495}"/>
              </a:ext>
            </a:extLst>
          </p:cNvPr>
          <p:cNvSpPr>
            <a:spLocks noGrp="1"/>
          </p:cNvSpPr>
          <p:nvPr>
            <p:ph type="title"/>
          </p:nvPr>
        </p:nvSpPr>
        <p:spPr/>
        <p:txBody>
          <a:bodyPr>
            <a:normAutofit fontScale="90000"/>
          </a:bodyPr>
          <a:lstStyle/>
          <a:p>
            <a:r>
              <a:rPr lang="en-GB" sz="4400" dirty="0"/>
              <a:t>How and when should these videos be used? (cont.)</a:t>
            </a:r>
            <a:endParaRPr lang="en-GB" dirty="0"/>
          </a:p>
        </p:txBody>
      </p:sp>
      <p:sp>
        <p:nvSpPr>
          <p:cNvPr id="3" name="Content Placeholder 2">
            <a:extLst>
              <a:ext uri="{FF2B5EF4-FFF2-40B4-BE49-F238E27FC236}">
                <a16:creationId xmlns:a16="http://schemas.microsoft.com/office/drawing/2014/main" id="{0BDAF933-E362-6092-1514-AD204527AECD}"/>
              </a:ext>
            </a:extLst>
          </p:cNvPr>
          <p:cNvSpPr>
            <a:spLocks noGrp="1"/>
          </p:cNvSpPr>
          <p:nvPr>
            <p:ph idx="1"/>
          </p:nvPr>
        </p:nvSpPr>
        <p:spPr>
          <a:xfrm>
            <a:off x="586799" y="2075380"/>
            <a:ext cx="11017825" cy="4083158"/>
          </a:xfrm>
        </p:spPr>
        <p:txBody>
          <a:bodyPr/>
          <a:lstStyle/>
          <a:p>
            <a:pPr marL="342900" lvl="0" indent="-342900">
              <a:lnSpc>
                <a:spcPct val="107000"/>
              </a:lnSpc>
              <a:buFont typeface="Symbol" panose="05050102010706020507" pitchFamily="18" charset="2"/>
              <a:buChar char=""/>
            </a:pPr>
            <a:r>
              <a:rPr lang="en-GB" sz="2200" b="1" dirty="0">
                <a:cs typeface="Times New Roman" panose="02020603050405020304" pitchFamily="18" charset="0"/>
              </a:rPr>
              <a:t>You could use this face to face in group sessions: </a:t>
            </a:r>
            <a:r>
              <a:rPr lang="en-GB" sz="2200" dirty="0">
                <a:cs typeface="Times New Roman" panose="02020603050405020304" pitchFamily="18" charset="0"/>
              </a:rPr>
              <a:t>Watch one video per week as a group and practice the strategy with the families during the session. Hand out the supporting key messages for families to take home. Encourage the families to practice the strategy at home and bring their reflections back to the next session. </a:t>
            </a:r>
          </a:p>
          <a:p>
            <a:pPr indent="0">
              <a:lnSpc>
                <a:spcPct val="107000"/>
              </a:lnSpc>
              <a:buNone/>
            </a:pPr>
            <a:endParaRPr lang="en-GB" sz="2200" dirty="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2200" b="1" dirty="0">
                <a:cs typeface="Times New Roman" panose="02020603050405020304" pitchFamily="18" charset="0"/>
              </a:rPr>
              <a:t>You could use this in a face to face session with individual families: </a:t>
            </a:r>
            <a:r>
              <a:rPr lang="en-GB" sz="2200" dirty="0">
                <a:cs typeface="Times New Roman" panose="02020603050405020304" pitchFamily="18" charset="0"/>
              </a:rPr>
              <a:t>Watch Video 1 with the family and ask them to demonstrate what they have seen. Hand the key messages for the family to review after the session. Agree when the next sessions need to take place to watch the remaining videos.</a:t>
            </a:r>
          </a:p>
          <a:p>
            <a:endParaRPr lang="en-GB" dirty="0"/>
          </a:p>
        </p:txBody>
      </p:sp>
      <p:sp>
        <p:nvSpPr>
          <p:cNvPr id="4" name="Text Placeholder 3">
            <a:extLst>
              <a:ext uri="{FF2B5EF4-FFF2-40B4-BE49-F238E27FC236}">
                <a16:creationId xmlns:a16="http://schemas.microsoft.com/office/drawing/2014/main" id="{1C195414-9B59-E0B3-965E-AC558C706A50}"/>
              </a:ext>
            </a:extLst>
          </p:cNvPr>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12135980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944</TotalTime>
  <Words>406</Words>
  <Application>Microsoft Office PowerPoint</Application>
  <PresentationFormat>Widescreen</PresentationFormat>
  <Paragraphs>15</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Symbol</vt:lpstr>
      <vt:lpstr>Office Theme</vt:lpstr>
      <vt:lpstr>Guidance for practitioners using the  GM Parent Child Interaction Package</vt:lpstr>
      <vt:lpstr>Who are these videos for?</vt:lpstr>
      <vt:lpstr>How and when should these videos be used?</vt:lpstr>
      <vt:lpstr>How and when should these videos be used? (cont.)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Knight, Laura</cp:lastModifiedBy>
  <cp:revision>50</cp:revision>
  <cp:lastPrinted>2020-10-22T16:13:18Z</cp:lastPrinted>
  <dcterms:created xsi:type="dcterms:W3CDTF">2020-09-16T14:43:21Z</dcterms:created>
  <dcterms:modified xsi:type="dcterms:W3CDTF">2022-08-10T12:32:37Z</dcterms:modified>
</cp:coreProperties>
</file>