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20" y="-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5FB89A-3E60-3506-E89F-F751445D1B0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2792D-B45B-E778-0E34-0D8F67F9098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0547422-4B62-4194-9E00-67ADB1F9A45A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1E5930F-DBA1-824C-E6B0-4D42D21F27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29C2F65-D50B-C725-37D0-8AF00522A30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A2F00-79DB-C3F4-0A1E-DD459C680942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4CE80-A373-FBF6-4FC9-1203AC9CDD1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8200677-9ECF-477C-8F56-A88C6538CE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47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DDCFAF-8AFA-527C-8372-1AC69220D1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4143D0-5B2F-8A3F-6FB0-5C5A7C35739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GB"/>
              <a:t>Welcome and introduction. A pre and post evaluation is required to be completed for all practitioners. If you have not completed ask to be done on entry to the session. </a:t>
            </a:r>
            <a:r>
              <a:rPr lang="en-GB" b="1"/>
              <a:t>5 mins up to slide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D6E3B-EDBA-58CA-CC2A-E12C317ADDE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A765FB-0A93-479B-8632-410F53DC2ADE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D765-0C1F-2C28-880E-41C9C82355A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90E71D-260E-E7E3-0645-B78F72B952E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E2E45-A213-E9CE-DA52-C69B48425A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4B2E29-279D-4BFF-9B0B-E2872C6E6AA6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9155F-83C9-2089-C205-57C397976E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22745-B33A-5369-F052-4303BE412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2C9D28-1B83-4C24-8684-32A8B9CB262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27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616F2-CB2D-BBE6-1593-BB5C98C32A1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AF8BA-92B8-FE5A-5772-FA36F7DADD9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FA8AD-39CF-C9D4-8DDB-3E5004D166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844A74-6433-4F5C-B1B8-30CAA828071D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80521-73AC-D878-18B7-F08839F1F3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E1B55-7C7D-742E-2195-B7A88E4299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23BE22-BA01-4ACC-8033-11C4FBFB49B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17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AD43BE-5203-E07A-223E-3EE6D8E33F2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9F14F3-9D9F-B874-1B0C-7A7978CBDA1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9908-E690-2FDB-5F54-673D31C3D1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5DB74A-D50D-430F-8B7C-AADCE5372211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84CD4-6C72-1E1B-5F3B-6452DF5F46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75142-A51D-54BE-6F5F-DE52D6F93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A0A783-B419-471D-9C21-7FA2AEFFA40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39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767D3-073B-74A5-F001-61D86D31468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B4B60-83EA-0635-0BA9-93B2A3FA6BF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48BEC-F7E3-51B3-9B4B-F970B66367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9B134A-A10B-436B-A2E0-839CD73F8CB8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1957E-061A-7C1B-9C2A-1489F2895B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F134D-E3DF-02BC-E05D-2F9FF7A2BE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15F9BE-FFF4-4897-B69B-836987F2AE9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91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7B8F2-099E-AA1D-8677-13EE14558D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058D8-316C-23F5-FB31-E8EBCAC2BB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BC90C-EF5F-1AA3-3038-816BBA89A9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494D3B-2C0A-42F5-941F-7CD69BEDC208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7C563-DE2A-7AF9-F0E5-85CD40B4A39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A44B5-F68B-1454-ADEB-E301AD7A90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41F781-9FFD-4914-84A0-8290FAED26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B6DA-94F6-5ECF-5095-2B9A818E0D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C3C7A-198C-86D0-A473-04F8223BC1C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A2AD7-2BD1-FDD6-0FCF-60757BED962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392CD-0E9E-C4C8-076A-15C1EA0195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E78AC2-452B-4FC7-98F3-2D43D2D5E1DC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41248-BCB0-83BB-3DD7-CDF02C7B1C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59EAB-477A-0826-68FF-2B1CD5A3F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C15C0D-E4E6-407D-B216-0251B5F1BD8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33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604A-E0CA-922A-6B2F-D6AF6F0493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06319-49A8-F463-2FEF-27013A0382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E47FB-D5A8-8D84-21CD-4C3FF23E5DC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0BB51-520C-6990-6543-377CA5766A2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011928-208F-1F9D-2E71-6472E399AA7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B875E8-617A-EFD4-BDD7-96D19429D6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0CBDBA-6152-40E2-BED6-84BFA0B5A677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91B02-F3C0-22B4-EF5A-7E5FC701A7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AB876-52CB-A53E-3BE0-B39B19934D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35DD81-2560-414B-B208-88B1A5ACC1F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5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CBA8-E802-2614-FFE8-FF666C7A773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440D73-91D0-891D-D57D-C710F119AB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483B9E-FE91-4EFB-94A4-34059251A420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835057-AD51-3A76-367B-6B308170AD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9B4C2-903A-80CA-A3D5-D59F27192A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0A869D-2E7A-48DA-B9BC-65F86EDD55B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29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12D5E8-7CF0-B4D2-D906-BB306AF8EC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8A9D99-B5D4-4450-956C-8E1FC4BB0BC0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AC231B-E4ED-0601-6AF7-3B1644C8FE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341C8-F26A-7368-35D5-4D85C8CDE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D07E5C-4012-492D-954B-050586CF48E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95380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62B8-17FB-13FC-9511-A719E22162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32ECA-A31D-9D74-C35A-E5D3C504F64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C21C8-D1CD-6BB0-301B-3771CA856E2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C21BA-7A9F-0629-5F9D-EFDA181382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DEA414-997B-42A6-949E-CE983653F47F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DF1BF-0B83-2373-151F-93D57703EC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00A50-1AD7-BE51-DBD3-C3F5E1874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2EA1C4-2593-458C-8FEE-A8556DC48E1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31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62ED2-50ED-2354-4B59-FF1F433831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CBACF-F8C4-6C60-D1DF-B576991A9AD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37DC4-CC65-FB8B-96E4-C8405928EAD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DB407-7336-6D83-CB5F-FFE308BF54C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16485-3570-4942-9DCB-B34A5635E12F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DD1CD-CE50-DEBA-72AD-27E15A4CA8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A21F3-9108-A328-8B75-9083B8FC55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ADE650-A08F-4C4C-9D7D-CCEF86A38D0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48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6B5412-69BE-3CE5-3A7A-7453092B96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DB1DB-D4FD-1636-B01C-1E55AA354B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ABBB0-929F-06D1-23E8-B968B99F957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46E5C80-8237-45B8-B732-6B281CF2D97A}" type="datetime1">
              <a:rPr lang="en-GB"/>
              <a:pPr lvl="0"/>
              <a:t>04/10/2022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0CEEE-869D-622B-5524-F8C5436BB7F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0F59D-4113-8A38-FD19-8365F3CCC63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4D6471E-29A5-4B81-B8CA-6A31445B4DC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Flower">
            <a:extLst>
              <a:ext uri="{FF2B5EF4-FFF2-40B4-BE49-F238E27FC236}">
                <a16:creationId xmlns:a16="http://schemas.microsoft.com/office/drawing/2014/main" id="{0D2B8493-694F-551C-F13D-C3D4A96577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1106095">
            <a:off x="8852143" y="4815132"/>
            <a:ext cx="478130" cy="106036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Watermelon slice">
            <a:extLst>
              <a:ext uri="{FF2B5EF4-FFF2-40B4-BE49-F238E27FC236}">
                <a16:creationId xmlns:a16="http://schemas.microsoft.com/office/drawing/2014/main" id="{E75EA09B-1202-9836-9530-046BE74413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9076370" y="1305781"/>
            <a:ext cx="869182" cy="8201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Picture 4" descr="Cherry">
            <a:extLst>
              <a:ext uri="{FF2B5EF4-FFF2-40B4-BE49-F238E27FC236}">
                <a16:creationId xmlns:a16="http://schemas.microsoft.com/office/drawing/2014/main" id="{0F441D2D-2369-6366-4E74-A4CC1E1341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2432212" y="4875973"/>
            <a:ext cx="735186" cy="82018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7" descr="Happy bear face">
            <a:extLst>
              <a:ext uri="{FF2B5EF4-FFF2-40B4-BE49-F238E27FC236}">
                <a16:creationId xmlns:a16="http://schemas.microsoft.com/office/drawing/2014/main" id="{C27E74EF-82D6-849C-E232-58C0BAB708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>
          <a:xfrm>
            <a:off x="9261966" y="3054096"/>
            <a:ext cx="1029815" cy="107884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3" name="TextBox 11">
            <a:extLst>
              <a:ext uri="{FF2B5EF4-FFF2-40B4-BE49-F238E27FC236}">
                <a16:creationId xmlns:a16="http://schemas.microsoft.com/office/drawing/2014/main" id="{F9DED202-03E2-FF70-396E-887AD952824F}"/>
              </a:ext>
            </a:extLst>
          </p:cNvPr>
          <p:cNvSpPr txBox="1"/>
          <p:nvPr/>
        </p:nvSpPr>
        <p:spPr>
          <a:xfrm>
            <a:off x="2873191" y="1499241"/>
            <a:ext cx="5500692" cy="5539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88" b="0" i="1" u="none" strike="noStrike" kern="1200" cap="none" spc="0" baseline="0">
                <a:solidFill>
                  <a:srgbClr val="000000"/>
                </a:solidFill>
                <a:uFillTx/>
                <a:latin typeface="Gaegu Bold"/>
                <a:ea typeface="Gaegu Bold"/>
              </a:rPr>
              <a:t>   </a:t>
            </a:r>
            <a:r>
              <a:rPr lang="en-GB" sz="3000" b="1" i="1" u="none" strike="noStrike" kern="1200" cap="none" spc="0" baseline="0">
                <a:solidFill>
                  <a:srgbClr val="ED7D31"/>
                </a:solidFill>
                <a:uFillTx/>
                <a:latin typeface="Dreaming Outloud Pro" pitchFamily="66"/>
                <a:ea typeface="Gaegu Bold"/>
                <a:cs typeface="Dreaming Outloud Pro" pitchFamily="66"/>
              </a:rPr>
              <a:t>Type name here </a:t>
            </a: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7523FF99-4E0A-D0FF-3368-9A7031F663A2}"/>
              </a:ext>
            </a:extLst>
          </p:cNvPr>
          <p:cNvSpPr txBox="1"/>
          <p:nvPr/>
        </p:nvSpPr>
        <p:spPr>
          <a:xfrm>
            <a:off x="2038471" y="2188652"/>
            <a:ext cx="7829934" cy="4744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67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63" b="0" i="0" u="none" strike="noStrike" kern="1200" cap="none" spc="0" baseline="0">
                <a:solidFill>
                  <a:srgbClr val="3C3B37"/>
                </a:solidFill>
                <a:uFillTx/>
                <a:latin typeface="Dreaming Outloud Pro" pitchFamily="66"/>
                <a:cs typeface="Dreaming Outloud Pro" pitchFamily="66"/>
              </a:rPr>
              <a:t>Has attended the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73F2AF3E-D8DB-6868-A952-4C70762D7F53}"/>
              </a:ext>
            </a:extLst>
          </p:cNvPr>
          <p:cNvSpPr txBox="1"/>
          <p:nvPr/>
        </p:nvSpPr>
        <p:spPr>
          <a:xfrm>
            <a:off x="2238378" y="2663144"/>
            <a:ext cx="7447056" cy="13048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535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i="0" u="none" strike="noStrike" kern="1200" cap="none" spc="0" baseline="0" dirty="0">
                <a:solidFill>
                  <a:srgbClr val="3C3B37"/>
                </a:solidFill>
                <a:uFillTx/>
                <a:latin typeface="Dreaming Outloud Pro" pitchFamily="66"/>
                <a:cs typeface="Dreaming Outloud Pro" pitchFamily="66"/>
              </a:rPr>
              <a:t>Building blocks to words </a:t>
            </a:r>
          </a:p>
          <a:p>
            <a:pPr marL="0" marR="0" lvl="0" indent="0" algn="ctr" defTabSz="914400" rtl="0" fontAlgn="auto" hangingPunct="1">
              <a:lnSpc>
                <a:spcPts val="535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i="0" u="none" strike="noStrike" kern="1200" cap="none" spc="0" baseline="0" dirty="0">
                <a:solidFill>
                  <a:srgbClr val="3C3B37"/>
                </a:solidFill>
                <a:uFillTx/>
                <a:latin typeface="Dreaming Outloud Pro" pitchFamily="66"/>
                <a:cs typeface="Dreaming Outloud Pro" pitchFamily="66"/>
              </a:rPr>
              <a:t>training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DADEF1C-6AC7-9EC1-BDFE-3C150FB58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>
          <a:xfrm>
            <a:off x="-1002026" y="5487003"/>
            <a:ext cx="12627388" cy="353567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9B9C9F29-F2FE-C4CA-3FDA-89BDE048F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-378296" y="-1861782"/>
            <a:ext cx="12003657" cy="336102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A1C452D3-2CA0-0033-B030-2695EF299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 rot="1188773">
            <a:off x="2040587" y="3090434"/>
            <a:ext cx="843012" cy="84301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0" name="TextBox 10">
            <a:extLst>
              <a:ext uri="{FF2B5EF4-FFF2-40B4-BE49-F238E27FC236}">
                <a16:creationId xmlns:a16="http://schemas.microsoft.com/office/drawing/2014/main" id="{6B6FE06A-3361-B195-11AD-E5A541421761}"/>
              </a:ext>
            </a:extLst>
          </p:cNvPr>
          <p:cNvSpPr txBox="1"/>
          <p:nvPr/>
        </p:nvSpPr>
        <p:spPr>
          <a:xfrm>
            <a:off x="2738435" y="4011427"/>
            <a:ext cx="6357932" cy="94897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ts val="3675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625" b="1" i="0" u="none" strike="noStrike" kern="1200" cap="none" spc="0" baseline="0" dirty="0">
                <a:solidFill>
                  <a:srgbClr val="3C3B37"/>
                </a:solidFill>
                <a:uFillTx/>
                <a:latin typeface="Dreaming Outloud Pro" pitchFamily="66"/>
                <a:cs typeface="Dreaming Outloud Pro" pitchFamily="66"/>
              </a:rPr>
              <a:t>Supporting Language and Communication with babies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AEB2D8-934A-FCB6-9FDE-B753B784459E}"/>
              </a:ext>
            </a:extLst>
          </p:cNvPr>
          <p:cNvSpPr txBox="1"/>
          <p:nvPr/>
        </p:nvSpPr>
        <p:spPr>
          <a:xfrm>
            <a:off x="4870167" y="5142356"/>
            <a:ext cx="2518257" cy="4385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250" b="0" i="0" u="none" strike="noStrike" kern="1200" cap="none" spc="0" baseline="0">
                <a:solidFill>
                  <a:srgbClr val="ED7D31"/>
                </a:solidFill>
                <a:uFillTx/>
                <a:latin typeface="Dreaming Outloud Pro" pitchFamily="66"/>
                <a:ea typeface="Gaegu Bold"/>
                <a:cs typeface="Dreaming Outloud Pro" pitchFamily="66"/>
              </a:rPr>
              <a:t>Type date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71DF6A-7EF2-A6F0-6ECB-0FF101E43C16}"/>
              </a:ext>
            </a:extLst>
          </p:cNvPr>
          <p:cNvSpPr txBox="1"/>
          <p:nvPr/>
        </p:nvSpPr>
        <p:spPr>
          <a:xfrm>
            <a:off x="2238378" y="6277639"/>
            <a:ext cx="7850709" cy="4385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250" b="0" i="0" u="none" strike="noStrike" kern="1200" cap="none" spc="0" baseline="0">
                <a:solidFill>
                  <a:srgbClr val="000000"/>
                </a:solidFill>
                <a:uFillTx/>
                <a:latin typeface="Dreaming Outloud Pro" pitchFamily="66"/>
                <a:ea typeface="Gaegu Bold"/>
                <a:cs typeface="Dreaming Outloud Pro" pitchFamily="66"/>
              </a:rPr>
              <a:t>Presented by : </a:t>
            </a:r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38D1293E-D01F-141C-4BB9-D76871E5F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2323600" y="1499241"/>
            <a:ext cx="869182" cy="82019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64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Dreaming Outloud Pro</vt:lpstr>
      <vt:lpstr>Gaegu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Walton, Sharon</dc:creator>
  <cp:lastModifiedBy>Knight, Laura</cp:lastModifiedBy>
  <cp:revision>4</cp:revision>
  <dcterms:created xsi:type="dcterms:W3CDTF">2022-08-04T07:55:02Z</dcterms:created>
  <dcterms:modified xsi:type="dcterms:W3CDTF">2022-10-04T11:50:29Z</dcterms:modified>
</cp:coreProperties>
</file>