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8" autoAdjust="0"/>
    <p:restoredTop sz="86385" autoAdjust="0"/>
  </p:normalViewPr>
  <p:slideViewPr>
    <p:cSldViewPr snapToGrid="0">
      <p:cViewPr varScale="1">
        <p:scale>
          <a:sx n="98" d="100"/>
          <a:sy n="98" d="100"/>
        </p:scale>
        <p:origin x="276" y="90"/>
      </p:cViewPr>
      <p:guideLst/>
    </p:cSldViewPr>
  </p:slideViewPr>
  <p:outlineViewPr>
    <p:cViewPr>
      <p:scale>
        <a:sx n="33" d="100"/>
        <a:sy n="33" d="100"/>
      </p:scale>
      <p:origin x="0" y="-292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DAF5AA08-3D63-498D-9697-9FFB33E704A3}"/>
    <pc:docChg chg="custSel modSld">
      <pc:chgData name="Childs, Dylan" userId="7fd8f850-9d53-46d0-a2f4-82dc1723bbae" providerId="ADAL" clId="{DAF5AA08-3D63-498D-9697-9FFB33E704A3}" dt="2024-02-01T16:06:58.324" v="34" actId="2711"/>
      <pc:docMkLst>
        <pc:docMk/>
      </pc:docMkLst>
      <pc:sldChg chg="modSp mod">
        <pc:chgData name="Childs, Dylan" userId="7fd8f850-9d53-46d0-a2f4-82dc1723bbae" providerId="ADAL" clId="{DAF5AA08-3D63-498D-9697-9FFB33E704A3}" dt="2024-02-01T16:06:28.291" v="28" actId="1076"/>
        <pc:sldMkLst>
          <pc:docMk/>
          <pc:sldMk cId="513742067" sldId="259"/>
        </pc:sldMkLst>
        <pc:spChg chg="mod">
          <ac:chgData name="Childs, Dylan" userId="7fd8f850-9d53-46d0-a2f4-82dc1723bbae" providerId="ADAL" clId="{DAF5AA08-3D63-498D-9697-9FFB33E704A3}" dt="2024-02-01T16:06:28.291" v="28" actId="1076"/>
          <ac:spMkLst>
            <pc:docMk/>
            <pc:sldMk cId="513742067" sldId="259"/>
            <ac:spMk id="2" creationId="{C2007E24-3B1A-45D1-8940-CC1E03B72ADB}"/>
          </ac:spMkLst>
        </pc:spChg>
        <pc:spChg chg="mod">
          <ac:chgData name="Childs, Dylan" userId="7fd8f850-9d53-46d0-a2f4-82dc1723bbae" providerId="ADAL" clId="{DAF5AA08-3D63-498D-9697-9FFB33E704A3}" dt="2024-02-01T16:06:22.597" v="27" actId="20577"/>
          <ac:spMkLst>
            <pc:docMk/>
            <pc:sldMk cId="513742067" sldId="259"/>
            <ac:spMk id="3" creationId="{66E88644-FD0D-4BAE-AAA3-3DD00430B4BB}"/>
          </ac:spMkLst>
        </pc:spChg>
        <pc:spChg chg="mod">
          <ac:chgData name="Childs, Dylan" userId="7fd8f850-9d53-46d0-a2f4-82dc1723bbae" providerId="ADAL" clId="{DAF5AA08-3D63-498D-9697-9FFB33E704A3}" dt="2024-02-01T16:01:48.128" v="25" actId="14100"/>
          <ac:spMkLst>
            <pc:docMk/>
            <pc:sldMk cId="513742067" sldId="259"/>
            <ac:spMk id="5" creationId="{3207C827-8A64-43BC-8CD6-B34546DADBC5}"/>
          </ac:spMkLst>
        </pc:spChg>
      </pc:sldChg>
      <pc:sldChg chg="modSp mod">
        <pc:chgData name="Childs, Dylan" userId="7fd8f850-9d53-46d0-a2f4-82dc1723bbae" providerId="ADAL" clId="{DAF5AA08-3D63-498D-9697-9FFB33E704A3}" dt="2024-02-01T16:06:58.324" v="34" actId="2711"/>
        <pc:sldMkLst>
          <pc:docMk/>
          <pc:sldMk cId="477254947" sldId="266"/>
        </pc:sldMkLst>
        <pc:spChg chg="mod">
          <ac:chgData name="Childs, Dylan" userId="7fd8f850-9d53-46d0-a2f4-82dc1723bbae" providerId="ADAL" clId="{DAF5AA08-3D63-498D-9697-9FFB33E704A3}" dt="2024-02-01T16:06:58.324" v="34" actId="2711"/>
          <ac:spMkLst>
            <pc:docMk/>
            <pc:sldMk cId="477254947" sldId="266"/>
            <ac:spMk id="2" creationId="{87BDAF91-1342-41CD-8DB3-2995BA71DEA0}"/>
          </ac:spMkLst>
        </pc:spChg>
        <pc:spChg chg="mod">
          <ac:chgData name="Childs, Dylan" userId="7fd8f850-9d53-46d0-a2f4-82dc1723bbae" providerId="ADAL" clId="{DAF5AA08-3D63-498D-9697-9FFB33E704A3}" dt="2024-02-01T15:58:11.284" v="0" actId="1076"/>
          <ac:spMkLst>
            <pc:docMk/>
            <pc:sldMk cId="477254947" sldId="266"/>
            <ac:spMk id="4" creationId="{9F5959DB-0F05-4AAC-AFFE-201333AE974F}"/>
          </ac:spMkLst>
        </pc:spChg>
        <pc:spChg chg="mod">
          <ac:chgData name="Childs, Dylan" userId="7fd8f850-9d53-46d0-a2f4-82dc1723bbae" providerId="ADAL" clId="{DAF5AA08-3D63-498D-9697-9FFB33E704A3}" dt="2024-02-01T15:58:27.043" v="9" actId="1076"/>
          <ac:spMkLst>
            <pc:docMk/>
            <pc:sldMk cId="477254947" sldId="266"/>
            <ac:spMk id="7" creationId="{0B9E316A-4D89-4808-9669-B496133576AE}"/>
          </ac:spMkLst>
        </pc:spChg>
      </pc:sldChg>
      <pc:sldChg chg="modSp mod">
        <pc:chgData name="Childs, Dylan" userId="7fd8f850-9d53-46d0-a2f4-82dc1723bbae" providerId="ADAL" clId="{DAF5AA08-3D63-498D-9697-9FFB33E704A3}" dt="2024-02-01T15:58:46.133" v="15" actId="1076"/>
        <pc:sldMkLst>
          <pc:docMk/>
          <pc:sldMk cId="1210409543" sldId="272"/>
        </pc:sldMkLst>
        <pc:spChg chg="mod">
          <ac:chgData name="Childs, Dylan" userId="7fd8f850-9d53-46d0-a2f4-82dc1723bbae" providerId="ADAL" clId="{DAF5AA08-3D63-498D-9697-9FFB33E704A3}" dt="2024-02-01T15:58:46.133" v="15" actId="1076"/>
          <ac:spMkLst>
            <pc:docMk/>
            <pc:sldMk cId="1210409543" sldId="272"/>
            <ac:spMk id="2" creationId="{D88F8817-EAE2-496D-B1F0-2CBE77E361D0}"/>
          </ac:spMkLst>
        </pc:spChg>
        <pc:spChg chg="mod">
          <ac:chgData name="Childs, Dylan" userId="7fd8f850-9d53-46d0-a2f4-82dc1723bbae" providerId="ADAL" clId="{DAF5AA08-3D63-498D-9697-9FFB33E704A3}" dt="2024-02-01T15:58:42.771" v="14" actId="1076"/>
          <ac:spMkLst>
            <pc:docMk/>
            <pc:sldMk cId="1210409543" sldId="272"/>
            <ac:spMk id="3" creationId="{67E587CA-58A9-4FF3-A490-D589F8B5B588}"/>
          </ac:spMkLst>
        </pc:spChg>
        <pc:spChg chg="mod">
          <ac:chgData name="Childs, Dylan" userId="7fd8f850-9d53-46d0-a2f4-82dc1723bbae" providerId="ADAL" clId="{DAF5AA08-3D63-498D-9697-9FFB33E704A3}" dt="2024-02-01T15:58:38.346" v="13" actId="1076"/>
          <ac:spMkLst>
            <pc:docMk/>
            <pc:sldMk cId="1210409543" sldId="272"/>
            <ac:spMk id="4" creationId="{6D3785B6-5670-44C5-8001-2C2EA0B266D0}"/>
          </ac:spMkLst>
        </pc:spChg>
      </pc:sldChg>
      <pc:sldChg chg="modSp mod">
        <pc:chgData name="Childs, Dylan" userId="7fd8f850-9d53-46d0-a2f4-82dc1723bbae" providerId="ADAL" clId="{DAF5AA08-3D63-498D-9697-9FFB33E704A3}" dt="2024-02-01T16:06:39.546" v="31" actId="34135"/>
        <pc:sldMkLst>
          <pc:docMk/>
          <pc:sldMk cId="3859563524" sldId="286"/>
        </pc:sldMkLst>
        <pc:graphicFrameChg chg="mod">
          <ac:chgData name="Childs, Dylan" userId="7fd8f850-9d53-46d0-a2f4-82dc1723bbae" providerId="ADAL" clId="{DAF5AA08-3D63-498D-9697-9FFB33E704A3}" dt="2024-02-01T16:06:39.546" v="31" actId="34135"/>
          <ac:graphicFrameMkLst>
            <pc:docMk/>
            <pc:sldMk cId="3859563524" sldId="286"/>
            <ac:graphicFrameMk id="2" creationId="{7CCFD9A7-3E36-674D-E3DA-0F52DAFD7F02}"/>
          </ac:graphicFrameMkLst>
        </pc:graphicFrameChg>
      </pc:sldChg>
      <pc:sldChg chg="modSp mod">
        <pc:chgData name="Childs, Dylan" userId="7fd8f850-9d53-46d0-a2f4-82dc1723bbae" providerId="ADAL" clId="{DAF5AA08-3D63-498D-9697-9FFB33E704A3}" dt="2024-02-01T16:06:42.577" v="32" actId="34135"/>
        <pc:sldMkLst>
          <pc:docMk/>
          <pc:sldMk cId="3563326387" sldId="287"/>
        </pc:sldMkLst>
        <pc:graphicFrameChg chg="mod">
          <ac:chgData name="Childs, Dylan" userId="7fd8f850-9d53-46d0-a2f4-82dc1723bbae" providerId="ADAL" clId="{DAF5AA08-3D63-498D-9697-9FFB33E704A3}" dt="2024-02-01T16:06:42.577" v="32" actId="34135"/>
          <ac:graphicFrameMkLst>
            <pc:docMk/>
            <pc:sldMk cId="3563326387" sldId="287"/>
            <ac:graphicFrameMk id="3" creationId="{0D654D8E-D5C7-02F6-A048-DE1F8DAEE828}"/>
          </ac:graphicFrameMkLst>
        </pc:graphicFrameChg>
      </pc:sldChg>
      <pc:sldChg chg="modSp mod">
        <pc:chgData name="Childs, Dylan" userId="7fd8f850-9d53-46d0-a2f4-82dc1723bbae" providerId="ADAL" clId="{DAF5AA08-3D63-498D-9697-9FFB33E704A3}" dt="2024-02-01T16:06:46.827" v="33" actId="34135"/>
        <pc:sldMkLst>
          <pc:docMk/>
          <pc:sldMk cId="3337366094" sldId="288"/>
        </pc:sldMkLst>
        <pc:graphicFrameChg chg="mod">
          <ac:chgData name="Childs, Dylan" userId="7fd8f850-9d53-46d0-a2f4-82dc1723bbae" providerId="ADAL" clId="{DAF5AA08-3D63-498D-9697-9FFB33E704A3}" dt="2024-02-01T16:06:46.827" v="33" actId="34135"/>
          <ac:graphicFrameMkLst>
            <pc:docMk/>
            <pc:sldMk cId="3337366094" sldId="288"/>
            <ac:graphicFrameMk id="3" creationId="{584A2634-3100-9E07-C9B9-F527CF6C6EE1}"/>
          </ac:graphicFrameMkLst>
        </pc:graphicFrameChg>
      </pc:sldChg>
      <pc:sldChg chg="modSp mod">
        <pc:chgData name="Childs, Dylan" userId="7fd8f850-9d53-46d0-a2f4-82dc1723bbae" providerId="ADAL" clId="{DAF5AA08-3D63-498D-9697-9FFB33E704A3}" dt="2024-02-01T16:06:36.178" v="30" actId="34135"/>
        <pc:sldMkLst>
          <pc:docMk/>
          <pc:sldMk cId="3022525373" sldId="289"/>
        </pc:sldMkLst>
        <pc:picChg chg="mod">
          <ac:chgData name="Childs, Dylan" userId="7fd8f850-9d53-46d0-a2f4-82dc1723bbae" providerId="ADAL" clId="{DAF5AA08-3D63-498D-9697-9FFB33E704A3}" dt="2024-02-01T16:06:36.178" v="30" actId="34135"/>
          <ac:picMkLst>
            <pc:docMk/>
            <pc:sldMk cId="3022525373" sldId="289"/>
            <ac:picMk id="3" creationId="{0C6DA6B6-2A2B-4B61-B547-D90A048AB674}"/>
          </ac:picMkLst>
        </pc:picChg>
      </pc:sldChg>
      <pc:sldChg chg="modSp mod">
        <pc:chgData name="Childs, Dylan" userId="7fd8f850-9d53-46d0-a2f4-82dc1723bbae" providerId="ADAL" clId="{DAF5AA08-3D63-498D-9697-9FFB33E704A3}" dt="2024-02-01T16:06:32.611" v="29" actId="34135"/>
        <pc:sldMkLst>
          <pc:docMk/>
          <pc:sldMk cId="2085706008" sldId="290"/>
        </pc:sldMkLst>
        <pc:picChg chg="mod">
          <ac:chgData name="Childs, Dylan" userId="7fd8f850-9d53-46d0-a2f4-82dc1723bbae" providerId="ADAL" clId="{DAF5AA08-3D63-498D-9697-9FFB33E704A3}" dt="2024-02-01T16:06:32.611" v="29" actId="34135"/>
          <ac:picMkLst>
            <pc:docMk/>
            <pc:sldMk cId="2085706008" sldId="290"/>
            <ac:picMk id="3" creationId="{6FEAB7B0-49A4-CB9B-35E9-4FA221C420AB}"/>
          </ac:picMkLst>
        </pc:picChg>
      </pc:sldChg>
    </pc:docChg>
  </pc:docChgLst>
  <pc:docChgLst>
    <pc:chgData name="Childs, Dylan" userId="7fd8f850-9d53-46d0-a2f4-82dc1723bbae" providerId="ADAL" clId="{4A4F7FD7-099A-442A-BA43-89470347C5AE}"/>
    <pc:docChg chg="modSld">
      <pc:chgData name="Childs, Dylan" userId="7fd8f850-9d53-46d0-a2f4-82dc1723bbae" providerId="ADAL" clId="{4A4F7FD7-099A-442A-BA43-89470347C5AE}" dt="2024-01-10T10:52:23.720" v="737" actId="962"/>
      <pc:docMkLst>
        <pc:docMk/>
      </pc:docMkLst>
      <pc:sldChg chg="addSp modSp mod">
        <pc:chgData name="Childs, Dylan" userId="7fd8f850-9d53-46d0-a2f4-82dc1723bbae" providerId="ADAL" clId="{4A4F7FD7-099A-442A-BA43-89470347C5AE}" dt="2024-01-10T10:51:44.107" v="627" actId="13244"/>
        <pc:sldMkLst>
          <pc:docMk/>
          <pc:sldMk cId="3859563524" sldId="286"/>
        </pc:sldMkLst>
        <pc:spChg chg="add mod">
          <ac:chgData name="Childs, Dylan" userId="7fd8f850-9d53-46d0-a2f4-82dc1723bbae" providerId="ADAL" clId="{4A4F7FD7-099A-442A-BA43-89470347C5AE}" dt="2024-01-10T10:51:44.107" v="627" actId="13244"/>
          <ac:spMkLst>
            <pc:docMk/>
            <pc:sldMk cId="3859563524" sldId="286"/>
            <ac:spMk id="5" creationId="{8A2EBD78-D46F-BA67-2911-EC9CC84A07BB}"/>
          </ac:spMkLst>
        </pc:spChg>
        <pc:graphicFrameChg chg="modGraphic">
          <ac:chgData name="Childs, Dylan" userId="7fd8f850-9d53-46d0-a2f4-82dc1723bbae" providerId="ADAL" clId="{4A4F7FD7-099A-442A-BA43-89470347C5AE}" dt="2024-01-10T10:49:45.103" v="354" actId="13238"/>
          <ac:graphicFrameMkLst>
            <pc:docMk/>
            <pc:sldMk cId="3859563524" sldId="286"/>
            <ac:graphicFrameMk id="2" creationId="{7CCFD9A7-3E36-674D-E3DA-0F52DAFD7F02}"/>
          </ac:graphicFrameMkLst>
        </pc:graphicFrameChg>
      </pc:sldChg>
      <pc:sldChg chg="addSp modSp mod">
        <pc:chgData name="Childs, Dylan" userId="7fd8f850-9d53-46d0-a2f4-82dc1723bbae" providerId="ADAL" clId="{4A4F7FD7-099A-442A-BA43-89470347C5AE}" dt="2024-01-10T10:51:52.879" v="629" actId="13244"/>
        <pc:sldMkLst>
          <pc:docMk/>
          <pc:sldMk cId="3563326387" sldId="287"/>
        </pc:sldMkLst>
        <pc:spChg chg="mod">
          <ac:chgData name="Childs, Dylan" userId="7fd8f850-9d53-46d0-a2f4-82dc1723bbae" providerId="ADAL" clId="{4A4F7FD7-099A-442A-BA43-89470347C5AE}" dt="2024-01-10T10:43:39.721" v="3" actId="1076"/>
          <ac:spMkLst>
            <pc:docMk/>
            <pc:sldMk cId="3563326387" sldId="287"/>
            <ac:spMk id="2" creationId="{FEE5F17F-1E0A-4A3F-8F3D-060239FC583D}"/>
          </ac:spMkLst>
        </pc:spChg>
        <pc:spChg chg="add mod">
          <ac:chgData name="Childs, Dylan" userId="7fd8f850-9d53-46d0-a2f4-82dc1723bbae" providerId="ADAL" clId="{4A4F7FD7-099A-442A-BA43-89470347C5AE}" dt="2024-01-10T10:51:50.879" v="628" actId="13244"/>
          <ac:spMkLst>
            <pc:docMk/>
            <pc:sldMk cId="3563326387" sldId="287"/>
            <ac:spMk id="5" creationId="{518DDDDC-A5F6-8879-3564-90CCF55F8E11}"/>
          </ac:spMkLst>
        </pc:spChg>
        <pc:spChg chg="mod">
          <ac:chgData name="Childs, Dylan" userId="7fd8f850-9d53-46d0-a2f4-82dc1723bbae" providerId="ADAL" clId="{4A4F7FD7-099A-442A-BA43-89470347C5AE}" dt="2024-01-10T10:51:52.879" v="629" actId="13244"/>
          <ac:spMkLst>
            <pc:docMk/>
            <pc:sldMk cId="3563326387" sldId="287"/>
            <ac:spMk id="6" creationId="{D98A5713-4AA6-8012-D65F-D12BDE643741}"/>
          </ac:spMkLst>
        </pc:spChg>
        <pc:graphicFrameChg chg="add mod modGraphic">
          <ac:chgData name="Childs, Dylan" userId="7fd8f850-9d53-46d0-a2f4-82dc1723bbae" providerId="ADAL" clId="{4A4F7FD7-099A-442A-BA43-89470347C5AE}" dt="2024-01-10T10:49:47.161" v="355" actId="13238"/>
          <ac:graphicFrameMkLst>
            <pc:docMk/>
            <pc:sldMk cId="3563326387" sldId="287"/>
            <ac:graphicFrameMk id="3" creationId="{0D654D8E-D5C7-02F6-A048-DE1F8DAEE828}"/>
          </ac:graphicFrameMkLst>
        </pc:graphicFrameChg>
      </pc:sldChg>
      <pc:sldChg chg="addSp modSp mod">
        <pc:chgData name="Childs, Dylan" userId="7fd8f850-9d53-46d0-a2f4-82dc1723bbae" providerId="ADAL" clId="{4A4F7FD7-099A-442A-BA43-89470347C5AE}" dt="2024-01-10T10:51:59.587" v="631" actId="13244"/>
        <pc:sldMkLst>
          <pc:docMk/>
          <pc:sldMk cId="3337366094" sldId="288"/>
        </pc:sldMkLst>
        <pc:spChg chg="mod">
          <ac:chgData name="Childs, Dylan" userId="7fd8f850-9d53-46d0-a2f4-82dc1723bbae" providerId="ADAL" clId="{4A4F7FD7-099A-442A-BA43-89470347C5AE}" dt="2024-01-10T10:45:03.411" v="132" actId="1076"/>
          <ac:spMkLst>
            <pc:docMk/>
            <pc:sldMk cId="3337366094" sldId="288"/>
            <ac:spMk id="2" creationId="{3D5B9D76-C077-494E-B55B-F4275240AF96}"/>
          </ac:spMkLst>
        </pc:spChg>
        <pc:spChg chg="mod">
          <ac:chgData name="Childs, Dylan" userId="7fd8f850-9d53-46d0-a2f4-82dc1723bbae" providerId="ADAL" clId="{4A4F7FD7-099A-442A-BA43-89470347C5AE}" dt="2024-01-10T10:51:59.587" v="631" actId="13244"/>
          <ac:spMkLst>
            <pc:docMk/>
            <pc:sldMk cId="3337366094" sldId="288"/>
            <ac:spMk id="4" creationId="{AFB84A00-C5BF-C2A4-3659-1468EA5D0673}"/>
          </ac:spMkLst>
        </pc:spChg>
        <pc:spChg chg="add mod">
          <ac:chgData name="Childs, Dylan" userId="7fd8f850-9d53-46d0-a2f4-82dc1723bbae" providerId="ADAL" clId="{4A4F7FD7-099A-442A-BA43-89470347C5AE}" dt="2024-01-10T10:51:58.392" v="630" actId="13244"/>
          <ac:spMkLst>
            <pc:docMk/>
            <pc:sldMk cId="3337366094" sldId="288"/>
            <ac:spMk id="5" creationId="{9D00AB46-F956-3785-B78C-E011CE61E0AD}"/>
          </ac:spMkLst>
        </pc:spChg>
        <pc:graphicFrameChg chg="add mod modGraphic">
          <ac:chgData name="Childs, Dylan" userId="7fd8f850-9d53-46d0-a2f4-82dc1723bbae" providerId="ADAL" clId="{4A4F7FD7-099A-442A-BA43-89470347C5AE}" dt="2024-01-10T10:49:49.695" v="356" actId="13238"/>
          <ac:graphicFrameMkLst>
            <pc:docMk/>
            <pc:sldMk cId="3337366094" sldId="288"/>
            <ac:graphicFrameMk id="3" creationId="{584A2634-3100-9E07-C9B9-F527CF6C6EE1}"/>
          </ac:graphicFrameMkLst>
        </pc:graphicFrameChg>
      </pc:sldChg>
      <pc:sldChg chg="addSp modSp mod">
        <pc:chgData name="Childs, Dylan" userId="7fd8f850-9d53-46d0-a2f4-82dc1723bbae" providerId="ADAL" clId="{4A4F7FD7-099A-442A-BA43-89470347C5AE}" dt="2024-01-10T10:52:23.720" v="737" actId="962"/>
        <pc:sldMkLst>
          <pc:docMk/>
          <pc:sldMk cId="3022525373" sldId="289"/>
        </pc:sldMkLst>
        <pc:spChg chg="add mod">
          <ac:chgData name="Childs, Dylan" userId="7fd8f850-9d53-46d0-a2f4-82dc1723bbae" providerId="ADAL" clId="{4A4F7FD7-099A-442A-BA43-89470347C5AE}" dt="2024-01-10T10:51:37.058" v="625" actId="13244"/>
          <ac:spMkLst>
            <pc:docMk/>
            <pc:sldMk cId="3022525373" sldId="289"/>
            <ac:spMk id="2" creationId="{1D0B99A4-2AE5-9714-41CE-6D43BA0CDC2A}"/>
          </ac:spMkLst>
        </pc:spChg>
        <pc:spChg chg="mod">
          <ac:chgData name="Childs, Dylan" userId="7fd8f850-9d53-46d0-a2f4-82dc1723bbae" providerId="ADAL" clId="{4A4F7FD7-099A-442A-BA43-89470347C5AE}" dt="2024-01-10T10:51:38.597" v="626" actId="13244"/>
          <ac:spMkLst>
            <pc:docMk/>
            <pc:sldMk cId="3022525373" sldId="289"/>
            <ac:spMk id="4" creationId="{1BC36D59-6A72-4C87-A50C-351797C4ADCB}"/>
          </ac:spMkLst>
        </pc:spChg>
        <pc:picChg chg="mod">
          <ac:chgData name="Childs, Dylan" userId="7fd8f850-9d53-46d0-a2f4-82dc1723bbae" providerId="ADAL" clId="{4A4F7FD7-099A-442A-BA43-89470347C5AE}" dt="2024-01-10T10:52:23.720" v="737" actId="962"/>
          <ac:picMkLst>
            <pc:docMk/>
            <pc:sldMk cId="3022525373" sldId="289"/>
            <ac:picMk id="3" creationId="{0C6DA6B6-2A2B-4B61-B547-D90A048AB674}"/>
          </ac:picMkLst>
        </pc:picChg>
      </pc:sldChg>
      <pc:sldChg chg="addSp modSp mod">
        <pc:chgData name="Childs, Dylan" userId="7fd8f850-9d53-46d0-a2f4-82dc1723bbae" providerId="ADAL" clId="{4A4F7FD7-099A-442A-BA43-89470347C5AE}" dt="2024-01-10T10:52:09.806" v="671" actId="962"/>
        <pc:sldMkLst>
          <pc:docMk/>
          <pc:sldMk cId="2085706008" sldId="290"/>
        </pc:sldMkLst>
        <pc:spChg chg="add mod">
          <ac:chgData name="Childs, Dylan" userId="7fd8f850-9d53-46d0-a2f4-82dc1723bbae" providerId="ADAL" clId="{4A4F7FD7-099A-442A-BA43-89470347C5AE}" dt="2024-01-10T10:51:27.399" v="623" actId="13244"/>
          <ac:spMkLst>
            <pc:docMk/>
            <pc:sldMk cId="2085706008" sldId="290"/>
            <ac:spMk id="2" creationId="{F741A680-049C-005A-9DB4-92BE6A02092A}"/>
          </ac:spMkLst>
        </pc:spChg>
        <pc:spChg chg="mod">
          <ac:chgData name="Childs, Dylan" userId="7fd8f850-9d53-46d0-a2f4-82dc1723bbae" providerId="ADAL" clId="{4A4F7FD7-099A-442A-BA43-89470347C5AE}" dt="2024-01-10T10:51:30.096" v="624" actId="13244"/>
          <ac:spMkLst>
            <pc:docMk/>
            <pc:sldMk cId="2085706008" sldId="290"/>
            <ac:spMk id="5" creationId="{B85A0255-E040-D1AA-27BE-2E6D4307F01E}"/>
          </ac:spMkLst>
        </pc:spChg>
        <pc:picChg chg="mod">
          <ac:chgData name="Childs, Dylan" userId="7fd8f850-9d53-46d0-a2f4-82dc1723bbae" providerId="ADAL" clId="{4A4F7FD7-099A-442A-BA43-89470347C5AE}" dt="2024-01-10T10:52:09.806" v="671" actId="962"/>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Tameside</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407667"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6" name="Picture 5" descr="Greater Manchester Ageing logo">
            <a:extLst>
              <a:ext uri="{FF2B5EF4-FFF2-40B4-BE49-F238E27FC236}">
                <a16:creationId xmlns:a16="http://schemas.microsoft.com/office/drawing/2014/main" id="{6F194DA8-961E-0121-B33E-39221FA95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955280"/>
            <a:ext cx="11621385" cy="5336028"/>
          </a:xfrm>
        </p:spPr>
        <p:txBody>
          <a:bodyPr anchor="t">
            <a:normAutofit/>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endParaRPr lang="en-US" sz="2200" b="1"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9F5959DB-0F05-4AAC-AFFE-201333AE974F}"/>
              </a:ext>
            </a:extLst>
          </p:cNvPr>
          <p:cNvSpPr txBox="1"/>
          <p:nvPr/>
        </p:nvSpPr>
        <p:spPr>
          <a:xfrm>
            <a:off x="285307" y="234626"/>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227132"/>
            <a:ext cx="2720540"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 </a:t>
            </a:r>
            <a:r>
              <a:rPr lang="en-GB" sz="1600" dirty="0">
                <a:latin typeface="Arial" panose="020B0604020202020204" pitchFamily="34" charset="0"/>
                <a:cs typeface="Arial" panose="020B0604020202020204" pitchFamily="34" charset="0"/>
              </a:rPr>
              <a:t>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34389" y="146958"/>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34389" y="566058"/>
            <a:ext cx="11254998" cy="6032606"/>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130628" y="6372488"/>
            <a:ext cx="22623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158722" y="27653"/>
            <a:ext cx="5425440"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Tameside</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158723" y="750058"/>
            <a:ext cx="11737904" cy="4946067"/>
          </a:xfrm>
        </p:spPr>
        <p:txBody>
          <a:bodyPr>
            <a:normAutofit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£64.76</a:t>
            </a:r>
            <a:r>
              <a:rPr lang="en-US" sz="1800" dirty="0">
                <a:latin typeface="Arial" panose="020B0604020202020204" pitchFamily="34" charset="0"/>
                <a:cs typeface="Arial" panose="020B0604020202020204" pitchFamily="34" charset="0"/>
              </a:rPr>
              <a:t> in May 2023 for all ages.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5,583</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14.6%</a:t>
            </a:r>
            <a:r>
              <a:rPr lang="en-US" sz="1800" dirty="0">
                <a:latin typeface="Arial" panose="020B0604020202020204" pitchFamily="34" charset="0"/>
                <a:cs typeface="Arial" panose="020B0604020202020204" pitchFamily="34" charset="0"/>
              </a:rPr>
              <a:t> of the population in Tameside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£7.0</a:t>
            </a:r>
            <a:r>
              <a:rPr lang="en-US" sz="1800" b="1" dirty="0">
                <a:solidFill>
                  <a:srgbClr val="FF0000"/>
                </a:solidFill>
                <a:latin typeface="Arial" panose="020B0604020202020204" pitchFamily="34" charset="0"/>
                <a:cs typeface="Arial" panose="020B0604020202020204" pitchFamily="34" charset="0"/>
              </a:rPr>
              <a:t> </a:t>
            </a:r>
            <a:r>
              <a:rPr lang="en-US" sz="1800" b="1" dirty="0">
                <a:latin typeface="Arial" panose="020B0604020202020204" pitchFamily="34" charset="0"/>
                <a:cs typeface="Arial" panose="020B0604020202020204" pitchFamily="34" charset="0"/>
              </a:rPr>
              <a:t>million </a:t>
            </a:r>
            <a:r>
              <a:rPr lang="en-US" sz="1800" dirty="0">
                <a:latin typeface="Arial" panose="020B0604020202020204" pitchFamily="34" charset="0"/>
                <a:cs typeface="Arial" panose="020B0604020202020204" pitchFamily="34" charset="0"/>
              </a:rPr>
              <a:t>is currently unclaimed in Tameside each year and that around </a:t>
            </a:r>
            <a:r>
              <a:rPr lang="en-US" sz="1800" b="1" dirty="0">
                <a:latin typeface="Arial" panose="020B0604020202020204" pitchFamily="34" charset="0"/>
                <a:cs typeface="Arial" panose="020B0604020202020204" pitchFamily="34" charset="0"/>
              </a:rPr>
              <a:t>3,279</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Tameside is approx. £</a:t>
            </a:r>
            <a:r>
              <a:rPr lang="en-US" sz="1800" b="1" dirty="0">
                <a:latin typeface="Arial" panose="020B0604020202020204" pitchFamily="34" charset="0"/>
                <a:cs typeface="Arial" panose="020B0604020202020204" pitchFamily="34" charset="0"/>
              </a:rPr>
              <a:t>16</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 </a:t>
            </a: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a:latin typeface="Arial" panose="020B0604020202020204" pitchFamily="34" charset="0"/>
                <a:cs typeface="Arial" panose="020B0604020202020204" pitchFamily="34" charset="0"/>
              </a:rPr>
              <a:t>St Peter’s (469)</a:t>
            </a:r>
          </a:p>
          <a:p>
            <a:pPr lvl="1"/>
            <a:r>
              <a:rPr lang="en-GB" sz="1800" dirty="0">
                <a:latin typeface="Arial" panose="020B0604020202020204" pitchFamily="34" charset="0"/>
                <a:cs typeface="Arial" panose="020B0604020202020204" pitchFamily="34" charset="0"/>
              </a:rPr>
              <a:t>Denton South (411)</a:t>
            </a:r>
          </a:p>
          <a:p>
            <a:pPr lvl="1"/>
            <a:r>
              <a:rPr lang="en-GB" sz="1800" dirty="0">
                <a:latin typeface="Arial" panose="020B0604020202020204" pitchFamily="34" charset="0"/>
                <a:cs typeface="Arial" panose="020B0604020202020204" pitchFamily="34" charset="0"/>
              </a:rPr>
              <a:t>Hyde Godley (349)</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158722" y="5812546"/>
            <a:ext cx="11553379" cy="9387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100" b="1" dirty="0">
                <a:latin typeface="Arial" panose="020B0604020202020204" pitchFamily="34" charset="0"/>
                <a:cs typeface="Arial" panose="020B0604020202020204" pitchFamily="34" charset="0"/>
              </a:rPr>
              <a:t>Note 1: </a:t>
            </a:r>
            <a:r>
              <a:rPr lang="en-GB" sz="1100" dirty="0">
                <a:latin typeface="Arial" panose="020B0604020202020204" pitchFamily="34" charset="0"/>
                <a:cs typeface="Arial" panose="020B0604020202020204" pitchFamily="34" charset="0"/>
              </a:rPr>
              <a:t>Unclaimed amount is calculated by dividing the latest expenditure take up rate into the multiplication of the number of claimants by the average amount claimed then multiplying that by the expenditure non take up rate.</a:t>
            </a:r>
          </a:p>
          <a:p>
            <a:r>
              <a:rPr lang="en-GB" sz="1100" b="1" dirty="0">
                <a:latin typeface="Arial" panose="020B0604020202020204" pitchFamily="34" charset="0"/>
                <a:cs typeface="Arial" panose="020B0604020202020204" pitchFamily="34" charset="0"/>
              </a:rPr>
              <a:t>Note 2: </a:t>
            </a:r>
            <a:r>
              <a:rPr lang="en-GB" sz="1100" dirty="0">
                <a:latin typeface="Arial" panose="020B0604020202020204" pitchFamily="34" charset="0"/>
                <a:cs typeface="Arial" panose="020B0604020202020204" pitchFamily="34" charset="0"/>
              </a:rPr>
              <a:t>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Stat-Xplore, Pension Credit, Tables 2 and 4 and ONS midyear population estimates.</a:t>
            </a:r>
            <a:endParaRPr lang="en-GB" sz="24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1A680-049C-005A-9DB4-92BE6A02092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1084655" y="446626"/>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43371" y="292669"/>
            <a:ext cx="8663974" cy="6126791"/>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B99A4-2AE5-9714-41CE-6D43BA0CDC2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195945" y="120402"/>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 </a:t>
            </a:r>
            <a:r>
              <a:rPr lang="en-GB" sz="1100" dirty="0">
                <a:latin typeface="Arial" panose="020B0604020202020204" pitchFamily="34" charset="0"/>
                <a:cs typeface="Arial" panose="020B0604020202020204" pitchFamily="34" charset="0"/>
              </a:rPr>
              <a:t>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3100961" y="317241"/>
            <a:ext cx="9091037" cy="6428792"/>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2EBD78-D46F-BA67-2911-EC9CC84A07B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335902" y="61572"/>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7CCFD9A7-3E36-674D-E3DA-0F52DAFD7F02}"/>
              </a:ext>
            </a:extLst>
          </p:cNvPr>
          <p:cNvGraphicFramePr>
            <a:graphicFrameLocks noGrp="1" noDrilldown="1" noMove="1" noResize="1"/>
          </p:cNvGraphicFramePr>
          <p:nvPr>
            <p:extLst>
              <p:ext uri="{D42A27DB-BD31-4B8C-83A1-F6EECF244321}">
                <p14:modId xmlns:p14="http://schemas.microsoft.com/office/powerpoint/2010/main" val="3294653673"/>
              </p:ext>
            </p:extLst>
          </p:nvPr>
        </p:nvGraphicFramePr>
        <p:xfrm>
          <a:off x="3187109" y="535807"/>
          <a:ext cx="5486856" cy="5985958"/>
        </p:xfrm>
        <a:graphic>
          <a:graphicData uri="http://schemas.openxmlformats.org/drawingml/2006/table">
            <a:tbl>
              <a:tblPr firstRow="1">
                <a:tableStyleId>{5C22544A-7EE6-4342-B048-85BDC9FD1C3A}</a:tableStyleId>
              </a:tblPr>
              <a:tblGrid>
                <a:gridCol w="4178844">
                  <a:extLst>
                    <a:ext uri="{9D8B030D-6E8A-4147-A177-3AD203B41FA5}">
                      <a16:colId xmlns:a16="http://schemas.microsoft.com/office/drawing/2014/main" val="2097957603"/>
                    </a:ext>
                  </a:extLst>
                </a:gridCol>
                <a:gridCol w="1308012">
                  <a:extLst>
                    <a:ext uri="{9D8B030D-6E8A-4147-A177-3AD203B41FA5}">
                      <a16:colId xmlns:a16="http://schemas.microsoft.com/office/drawing/2014/main" val="3523177184"/>
                    </a:ext>
                  </a:extLst>
                </a:gridCol>
              </a:tblGrid>
              <a:tr h="272089">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543045193"/>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Ashton Hurst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261</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955942564"/>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Ashton St Michael's</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294</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150750666"/>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Ashton Waterloo</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345</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723130903"/>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Audenshaw</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274</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139232638"/>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Denton North East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250</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278624247"/>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Denton South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411</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1973966826"/>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Denton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220</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4289988461"/>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Droylsden East</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283</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225331401"/>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Droylsden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260</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221553965"/>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Dukinfield</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287</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587385197"/>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Dukinfield Stalybridge</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292</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2675202578"/>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Hyde Godley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349</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041678660"/>
                  </a:ext>
                </a:extLst>
              </a:tr>
              <a:tr h="272089">
                <a:tc>
                  <a:txBody>
                    <a:bodyPr/>
                    <a:lstStyle/>
                    <a:p>
                      <a:pPr algn="l" fontAlgn="b"/>
                      <a:r>
                        <a:rPr lang="en-GB" sz="1600" u="none" strike="noStrike" dirty="0">
                          <a:effectLst/>
                          <a:latin typeface="Arial" panose="020B0604020202020204" pitchFamily="34" charset="0"/>
                          <a:cs typeface="Arial" panose="020B0604020202020204" pitchFamily="34" charset="0"/>
                        </a:rPr>
                        <a:t>Hyde Newton</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332</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535748961"/>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Hyde Werneth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282</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4265751880"/>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Longdendale</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287</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1519536176"/>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Mossley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222</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439132502"/>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St Peter's</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469</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58696808"/>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Stalybridge North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323</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863861037"/>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Stalybridge South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a:effectLst/>
                          <a:latin typeface="Arial" panose="020B0604020202020204" pitchFamily="34" charset="0"/>
                          <a:cs typeface="Arial" panose="020B0604020202020204" pitchFamily="34" charset="0"/>
                        </a:rPr>
                        <a:t>149</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2195719201"/>
                  </a:ext>
                </a:extLst>
              </a:tr>
              <a:tr h="272089">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843523687"/>
                  </a:ext>
                </a:extLst>
              </a:tr>
              <a:tr h="272089">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1" u="none" strike="noStrike" dirty="0">
                          <a:effectLst/>
                          <a:latin typeface="Arial" panose="020B0604020202020204" pitchFamily="34" charset="0"/>
                          <a:cs typeface="Arial" panose="020B0604020202020204" pitchFamily="34" charset="0"/>
                        </a:rPr>
                        <a:t>5,590</a:t>
                      </a:r>
                      <a:endParaRPr lang="en-GB" sz="1600" b="1"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4287263091"/>
                  </a:ext>
                </a:extLst>
              </a:tr>
            </a:tbl>
          </a:graphicData>
        </a:graphic>
      </p:graphicFrame>
      <p:sp>
        <p:nvSpPr>
          <p:cNvPr id="4" name="TextBox 3">
            <a:extLst>
              <a:ext uri="{FF2B5EF4-FFF2-40B4-BE49-F238E27FC236}">
                <a16:creationId xmlns:a16="http://schemas.microsoft.com/office/drawing/2014/main" id="{D2EB838E-9895-5DE9-5DDB-FBE30605C45D}"/>
              </a:ext>
            </a:extLst>
          </p:cNvPr>
          <p:cNvSpPr txBox="1"/>
          <p:nvPr/>
        </p:nvSpPr>
        <p:spPr>
          <a:xfrm>
            <a:off x="335902" y="6554302"/>
            <a:ext cx="5930537"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8DDDDC-A5F6-8879-3564-90CCF55F8E1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233265" y="83975"/>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0D654D8E-D5C7-02F6-A048-DE1F8DAEE828}"/>
              </a:ext>
            </a:extLst>
          </p:cNvPr>
          <p:cNvGraphicFramePr>
            <a:graphicFrameLocks noGrp="1" noDrilldown="1" noMove="1" noResize="1"/>
          </p:cNvGraphicFramePr>
          <p:nvPr>
            <p:extLst>
              <p:ext uri="{D42A27DB-BD31-4B8C-83A1-F6EECF244321}">
                <p14:modId xmlns:p14="http://schemas.microsoft.com/office/powerpoint/2010/main" val="1344028118"/>
              </p:ext>
            </p:extLst>
          </p:nvPr>
        </p:nvGraphicFramePr>
        <p:xfrm>
          <a:off x="3187110" y="528592"/>
          <a:ext cx="4790564" cy="5545782"/>
        </p:xfrm>
        <a:graphic>
          <a:graphicData uri="http://schemas.openxmlformats.org/drawingml/2006/table">
            <a:tbl>
              <a:tblPr firstRow="1">
                <a:tableStyleId>{5C22544A-7EE6-4342-B048-85BDC9FD1C3A}</a:tableStyleId>
              </a:tblPr>
              <a:tblGrid>
                <a:gridCol w="3648541">
                  <a:extLst>
                    <a:ext uri="{9D8B030D-6E8A-4147-A177-3AD203B41FA5}">
                      <a16:colId xmlns:a16="http://schemas.microsoft.com/office/drawing/2014/main" val="2097957603"/>
                    </a:ext>
                  </a:extLst>
                </a:gridCol>
                <a:gridCol w="1142023">
                  <a:extLst>
                    <a:ext uri="{9D8B030D-6E8A-4147-A177-3AD203B41FA5}">
                      <a16:colId xmlns:a16="http://schemas.microsoft.com/office/drawing/2014/main" val="3523177184"/>
                    </a:ext>
                  </a:extLst>
                </a:gridCol>
              </a:tblGrid>
              <a:tr h="237751">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543045193"/>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Hurst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153</a:t>
                      </a:r>
                    </a:p>
                  </a:txBody>
                  <a:tcPr marL="8241" marR="8241" marT="8241" marB="0" anchor="b"/>
                </a:tc>
                <a:extLst>
                  <a:ext uri="{0D108BD9-81ED-4DB2-BD59-A6C34878D82A}">
                    <a16:rowId xmlns:a16="http://schemas.microsoft.com/office/drawing/2014/main" val="955942564"/>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St Michael's</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173</a:t>
                      </a:r>
                    </a:p>
                  </a:txBody>
                  <a:tcPr marL="8241" marR="8241" marT="8241" marB="0" anchor="b"/>
                </a:tc>
                <a:extLst>
                  <a:ext uri="{0D108BD9-81ED-4DB2-BD59-A6C34878D82A}">
                    <a16:rowId xmlns:a16="http://schemas.microsoft.com/office/drawing/2014/main" val="150750666"/>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Waterloo</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203</a:t>
                      </a:r>
                    </a:p>
                  </a:txBody>
                  <a:tcPr marL="8241" marR="8241" marT="8241" marB="0" anchor="b"/>
                </a:tc>
                <a:extLst>
                  <a:ext uri="{0D108BD9-81ED-4DB2-BD59-A6C34878D82A}">
                    <a16:rowId xmlns:a16="http://schemas.microsoft.com/office/drawing/2014/main" val="723130903"/>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Audenshaw</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161</a:t>
                      </a:r>
                    </a:p>
                  </a:txBody>
                  <a:tcPr marL="8241" marR="8241" marT="8241" marB="0" anchor="b"/>
                </a:tc>
                <a:extLst>
                  <a:ext uri="{0D108BD9-81ED-4DB2-BD59-A6C34878D82A}">
                    <a16:rowId xmlns:a16="http://schemas.microsoft.com/office/drawing/2014/main" val="139232638"/>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North East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147</a:t>
                      </a:r>
                    </a:p>
                  </a:txBody>
                  <a:tcPr marL="8241" marR="8241" marT="8241" marB="0" anchor="b"/>
                </a:tc>
                <a:extLst>
                  <a:ext uri="{0D108BD9-81ED-4DB2-BD59-A6C34878D82A}">
                    <a16:rowId xmlns:a16="http://schemas.microsoft.com/office/drawing/2014/main" val="3278624247"/>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South</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241</a:t>
                      </a:r>
                    </a:p>
                  </a:txBody>
                  <a:tcPr marL="8241" marR="8241" marT="8241" marB="0" anchor="b"/>
                </a:tc>
                <a:extLst>
                  <a:ext uri="{0D108BD9-81ED-4DB2-BD59-A6C34878D82A}">
                    <a16:rowId xmlns:a16="http://schemas.microsoft.com/office/drawing/2014/main" val="1973966826"/>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129</a:t>
                      </a:r>
                    </a:p>
                  </a:txBody>
                  <a:tcPr marL="8241" marR="8241" marT="8241" marB="0" anchor="b"/>
                </a:tc>
                <a:extLst>
                  <a:ext uri="{0D108BD9-81ED-4DB2-BD59-A6C34878D82A}">
                    <a16:rowId xmlns:a16="http://schemas.microsoft.com/office/drawing/2014/main" val="4289988461"/>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Droylsden East</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166</a:t>
                      </a:r>
                    </a:p>
                  </a:txBody>
                  <a:tcPr marL="8241" marR="8241" marT="8241" marB="0" anchor="b"/>
                </a:tc>
                <a:extLst>
                  <a:ext uri="{0D108BD9-81ED-4DB2-BD59-A6C34878D82A}">
                    <a16:rowId xmlns:a16="http://schemas.microsoft.com/office/drawing/2014/main" val="3225331401"/>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Droylsden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153</a:t>
                      </a:r>
                    </a:p>
                  </a:txBody>
                  <a:tcPr marL="8241" marR="8241" marT="8241" marB="0" anchor="b"/>
                </a:tc>
                <a:extLst>
                  <a:ext uri="{0D108BD9-81ED-4DB2-BD59-A6C34878D82A}">
                    <a16:rowId xmlns:a16="http://schemas.microsoft.com/office/drawing/2014/main" val="221553965"/>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Dukinfield</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169</a:t>
                      </a:r>
                    </a:p>
                  </a:txBody>
                  <a:tcPr marL="8241" marR="8241" marT="8241" marB="0" anchor="b"/>
                </a:tc>
                <a:extLst>
                  <a:ext uri="{0D108BD9-81ED-4DB2-BD59-A6C34878D82A}">
                    <a16:rowId xmlns:a16="http://schemas.microsoft.com/office/drawing/2014/main" val="587385197"/>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Dukinfield Stalybridge</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171</a:t>
                      </a:r>
                    </a:p>
                  </a:txBody>
                  <a:tcPr marL="8241" marR="8241" marT="8241" marB="0" anchor="b"/>
                </a:tc>
                <a:extLst>
                  <a:ext uri="{0D108BD9-81ED-4DB2-BD59-A6C34878D82A}">
                    <a16:rowId xmlns:a16="http://schemas.microsoft.com/office/drawing/2014/main" val="2675202578"/>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Hyde Godley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205</a:t>
                      </a:r>
                    </a:p>
                  </a:txBody>
                  <a:tcPr marL="8241" marR="8241" marT="8241" marB="0" anchor="b"/>
                </a:tc>
                <a:extLst>
                  <a:ext uri="{0D108BD9-81ED-4DB2-BD59-A6C34878D82A}">
                    <a16:rowId xmlns:a16="http://schemas.microsoft.com/office/drawing/2014/main" val="3041678660"/>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Hyde Newton</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195</a:t>
                      </a:r>
                    </a:p>
                  </a:txBody>
                  <a:tcPr marL="8241" marR="8241" marT="8241" marB="0" anchor="b"/>
                </a:tc>
                <a:extLst>
                  <a:ext uri="{0D108BD9-81ED-4DB2-BD59-A6C34878D82A}">
                    <a16:rowId xmlns:a16="http://schemas.microsoft.com/office/drawing/2014/main" val="3535748961"/>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Hyde Werneth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166</a:t>
                      </a:r>
                    </a:p>
                  </a:txBody>
                  <a:tcPr marL="8241" marR="8241" marT="8241" marB="0" anchor="b"/>
                </a:tc>
                <a:extLst>
                  <a:ext uri="{0D108BD9-81ED-4DB2-BD59-A6C34878D82A}">
                    <a16:rowId xmlns:a16="http://schemas.microsoft.com/office/drawing/2014/main" val="4265751880"/>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Longdendale</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169</a:t>
                      </a:r>
                    </a:p>
                  </a:txBody>
                  <a:tcPr marL="8241" marR="8241" marT="8241" marB="0" anchor="b"/>
                </a:tc>
                <a:extLst>
                  <a:ext uri="{0D108BD9-81ED-4DB2-BD59-A6C34878D82A}">
                    <a16:rowId xmlns:a16="http://schemas.microsoft.com/office/drawing/2014/main" val="1519536176"/>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Mossley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130</a:t>
                      </a:r>
                    </a:p>
                  </a:txBody>
                  <a:tcPr marL="8241" marR="8241" marT="8241" marB="0" anchor="b"/>
                </a:tc>
                <a:extLst>
                  <a:ext uri="{0D108BD9-81ED-4DB2-BD59-A6C34878D82A}">
                    <a16:rowId xmlns:a16="http://schemas.microsoft.com/office/drawing/2014/main" val="439132502"/>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 Peter's</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275</a:t>
                      </a:r>
                    </a:p>
                  </a:txBody>
                  <a:tcPr marL="8241" marR="8241" marT="8241" marB="0" anchor="b"/>
                </a:tc>
                <a:extLst>
                  <a:ext uri="{0D108BD9-81ED-4DB2-BD59-A6C34878D82A}">
                    <a16:rowId xmlns:a16="http://schemas.microsoft.com/office/drawing/2014/main" val="358696808"/>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Stalybridge North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190</a:t>
                      </a:r>
                    </a:p>
                  </a:txBody>
                  <a:tcPr marL="8241" marR="8241" marT="8241" marB="0" anchor="b"/>
                </a:tc>
                <a:extLst>
                  <a:ext uri="{0D108BD9-81ED-4DB2-BD59-A6C34878D82A}">
                    <a16:rowId xmlns:a16="http://schemas.microsoft.com/office/drawing/2014/main" val="3863861037"/>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Stalybridge South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88</a:t>
                      </a:r>
                    </a:p>
                  </a:txBody>
                  <a:tcPr marL="8241" marR="8241" marT="8241" marB="0" anchor="b"/>
                </a:tc>
                <a:extLst>
                  <a:ext uri="{0D108BD9-81ED-4DB2-BD59-A6C34878D82A}">
                    <a16:rowId xmlns:a16="http://schemas.microsoft.com/office/drawing/2014/main" val="2195719201"/>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843523687"/>
                  </a:ext>
                </a:extLst>
              </a:tr>
              <a:tr h="237751">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1" i="0" u="none" strike="noStrike" dirty="0">
                          <a:effectLst/>
                          <a:latin typeface="Arial" panose="020B0604020202020204" pitchFamily="34" charset="0"/>
                          <a:cs typeface="Arial" panose="020B0604020202020204" pitchFamily="34" charset="0"/>
                        </a:rPr>
                        <a:t>3,283</a:t>
                      </a:r>
                    </a:p>
                  </a:txBody>
                  <a:tcPr marL="8241" marR="8241" marT="8241" marB="0" anchor="b"/>
                </a:tc>
                <a:extLst>
                  <a:ext uri="{0D108BD9-81ED-4DB2-BD59-A6C34878D82A}">
                    <a16:rowId xmlns:a16="http://schemas.microsoft.com/office/drawing/2014/main" val="4287263091"/>
                  </a:ext>
                </a:extLst>
              </a:tr>
            </a:tbl>
          </a:graphicData>
        </a:graphic>
      </p:graphicFrame>
      <p:sp>
        <p:nvSpPr>
          <p:cNvPr id="6" name="TextBox 5">
            <a:extLst>
              <a:ext uri="{FF2B5EF4-FFF2-40B4-BE49-F238E27FC236}">
                <a16:creationId xmlns:a16="http://schemas.microsoft.com/office/drawing/2014/main" id="{D98A5713-4AA6-8012-D65F-D12BDE643741}"/>
              </a:ext>
            </a:extLst>
          </p:cNvPr>
          <p:cNvSpPr txBox="1"/>
          <p:nvPr/>
        </p:nvSpPr>
        <p:spPr>
          <a:xfrm>
            <a:off x="233265" y="5943028"/>
            <a:ext cx="10916817"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00AB46-F956-3785-B78C-E011CE61E0A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242595" y="83976"/>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584A2634-3100-9E07-C9B9-F527CF6C6EE1}"/>
              </a:ext>
            </a:extLst>
          </p:cNvPr>
          <p:cNvGraphicFramePr>
            <a:graphicFrameLocks noGrp="1" noDrilldown="1" noMove="1" noResize="1"/>
          </p:cNvGraphicFramePr>
          <p:nvPr>
            <p:extLst>
              <p:ext uri="{D42A27DB-BD31-4B8C-83A1-F6EECF244321}">
                <p14:modId xmlns:p14="http://schemas.microsoft.com/office/powerpoint/2010/main" val="3555281006"/>
              </p:ext>
            </p:extLst>
          </p:nvPr>
        </p:nvGraphicFramePr>
        <p:xfrm>
          <a:off x="3196441" y="562748"/>
          <a:ext cx="4790564" cy="5545782"/>
        </p:xfrm>
        <a:graphic>
          <a:graphicData uri="http://schemas.openxmlformats.org/drawingml/2006/table">
            <a:tbl>
              <a:tblPr firstRow="1">
                <a:tableStyleId>{5C22544A-7EE6-4342-B048-85BDC9FD1C3A}</a:tableStyleId>
              </a:tblPr>
              <a:tblGrid>
                <a:gridCol w="3648541">
                  <a:extLst>
                    <a:ext uri="{9D8B030D-6E8A-4147-A177-3AD203B41FA5}">
                      <a16:colId xmlns:a16="http://schemas.microsoft.com/office/drawing/2014/main" val="2097957603"/>
                    </a:ext>
                  </a:extLst>
                </a:gridCol>
                <a:gridCol w="1142023">
                  <a:extLst>
                    <a:ext uri="{9D8B030D-6E8A-4147-A177-3AD203B41FA5}">
                      <a16:colId xmlns:a16="http://schemas.microsoft.com/office/drawing/2014/main" val="3523177184"/>
                    </a:ext>
                  </a:extLst>
                </a:gridCol>
              </a:tblGrid>
              <a:tr h="237751">
                <a:tc>
                  <a:txBody>
                    <a:bodyPr/>
                    <a:lstStyle/>
                    <a:p>
                      <a:pPr algn="l" fontAlgn="b"/>
                      <a:r>
                        <a:rPr lang="en-GB" sz="1600" u="sng" strike="noStrike" dirty="0">
                          <a:effectLst/>
                          <a:latin typeface="Arial" panose="020B0604020202020204" pitchFamily="34" charset="0"/>
                          <a:cs typeface="Arial" panose="020B0604020202020204" pitchFamily="34" charset="0"/>
                        </a:rPr>
                        <a:t>Ward</a:t>
                      </a:r>
                      <a:endParaRPr lang="en-GB" sz="1600" b="1" i="0" u="sng"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sng" strike="noStrike">
                          <a:effectLst/>
                          <a:latin typeface="Arial" panose="020B0604020202020204" pitchFamily="34" charset="0"/>
                          <a:cs typeface="Arial" panose="020B0604020202020204" pitchFamily="34" charset="0"/>
                        </a:rPr>
                        <a:t>May-23</a:t>
                      </a:r>
                      <a:endParaRPr lang="en-GB" sz="1600" b="1" i="0" u="sng" strike="noStrike">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543045193"/>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Hurst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£353,443</a:t>
                      </a:r>
                    </a:p>
                  </a:txBody>
                  <a:tcPr marL="8241" marR="8241" marT="8241" marB="0" anchor="b"/>
                </a:tc>
                <a:extLst>
                  <a:ext uri="{0D108BD9-81ED-4DB2-BD59-A6C34878D82A}">
                    <a16:rowId xmlns:a16="http://schemas.microsoft.com/office/drawing/2014/main" val="955942564"/>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St Michael's</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£412,889</a:t>
                      </a:r>
                    </a:p>
                  </a:txBody>
                  <a:tcPr marL="8241" marR="8241" marT="8241" marB="0" anchor="b"/>
                </a:tc>
                <a:extLst>
                  <a:ext uri="{0D108BD9-81ED-4DB2-BD59-A6C34878D82A}">
                    <a16:rowId xmlns:a16="http://schemas.microsoft.com/office/drawing/2014/main" val="150750666"/>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Ashton Waterloo</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£456,644</a:t>
                      </a:r>
                    </a:p>
                  </a:txBody>
                  <a:tcPr marL="8241" marR="8241" marT="8241" marB="0" anchor="b"/>
                </a:tc>
                <a:extLst>
                  <a:ext uri="{0D108BD9-81ED-4DB2-BD59-A6C34878D82A}">
                    <a16:rowId xmlns:a16="http://schemas.microsoft.com/office/drawing/2014/main" val="723130903"/>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Audenshaw</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£339,323</a:t>
                      </a:r>
                    </a:p>
                  </a:txBody>
                  <a:tcPr marL="8241" marR="8241" marT="8241" marB="0" anchor="b"/>
                </a:tc>
                <a:extLst>
                  <a:ext uri="{0D108BD9-81ED-4DB2-BD59-A6C34878D82A}">
                    <a16:rowId xmlns:a16="http://schemas.microsoft.com/office/drawing/2014/main" val="139232638"/>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North East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£279,309</a:t>
                      </a:r>
                    </a:p>
                  </a:txBody>
                  <a:tcPr marL="8241" marR="8241" marT="8241" marB="0" anchor="b"/>
                </a:tc>
                <a:extLst>
                  <a:ext uri="{0D108BD9-81ED-4DB2-BD59-A6C34878D82A}">
                    <a16:rowId xmlns:a16="http://schemas.microsoft.com/office/drawing/2014/main" val="3278624247"/>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South</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£485,982</a:t>
                      </a:r>
                    </a:p>
                  </a:txBody>
                  <a:tcPr marL="8241" marR="8241" marT="8241" marB="0" anchor="b"/>
                </a:tc>
                <a:extLst>
                  <a:ext uri="{0D108BD9-81ED-4DB2-BD59-A6C34878D82A}">
                    <a16:rowId xmlns:a16="http://schemas.microsoft.com/office/drawing/2014/main" val="1973966826"/>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Denton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£232,210</a:t>
                      </a:r>
                    </a:p>
                  </a:txBody>
                  <a:tcPr marL="8241" marR="8241" marT="8241" marB="0" anchor="b"/>
                </a:tc>
                <a:extLst>
                  <a:ext uri="{0D108BD9-81ED-4DB2-BD59-A6C34878D82A}">
                    <a16:rowId xmlns:a16="http://schemas.microsoft.com/office/drawing/2014/main" val="4289988461"/>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Droylsden East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£345,461</a:t>
                      </a:r>
                    </a:p>
                  </a:txBody>
                  <a:tcPr marL="8241" marR="8241" marT="8241" marB="0" anchor="b"/>
                </a:tc>
                <a:extLst>
                  <a:ext uri="{0D108BD9-81ED-4DB2-BD59-A6C34878D82A}">
                    <a16:rowId xmlns:a16="http://schemas.microsoft.com/office/drawing/2014/main" val="3225331401"/>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Droylsden West</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£312,884</a:t>
                      </a:r>
                    </a:p>
                  </a:txBody>
                  <a:tcPr marL="8241" marR="8241" marT="8241" marB="0" anchor="b"/>
                </a:tc>
                <a:extLst>
                  <a:ext uri="{0D108BD9-81ED-4DB2-BD59-A6C34878D82A}">
                    <a16:rowId xmlns:a16="http://schemas.microsoft.com/office/drawing/2014/main" val="221553965"/>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Dukinfield</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£329,534</a:t>
                      </a:r>
                    </a:p>
                  </a:txBody>
                  <a:tcPr marL="8241" marR="8241" marT="8241" marB="0" anchor="b"/>
                </a:tc>
                <a:extLst>
                  <a:ext uri="{0D108BD9-81ED-4DB2-BD59-A6C34878D82A}">
                    <a16:rowId xmlns:a16="http://schemas.microsoft.com/office/drawing/2014/main" val="587385197"/>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Dukinfield Stalybridge</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£354,089</a:t>
                      </a:r>
                    </a:p>
                  </a:txBody>
                  <a:tcPr marL="8241" marR="8241" marT="8241" marB="0" anchor="b"/>
                </a:tc>
                <a:extLst>
                  <a:ext uri="{0D108BD9-81ED-4DB2-BD59-A6C34878D82A}">
                    <a16:rowId xmlns:a16="http://schemas.microsoft.com/office/drawing/2014/main" val="2675202578"/>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Hyde Godley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£429,787</a:t>
                      </a:r>
                    </a:p>
                  </a:txBody>
                  <a:tcPr marL="8241" marR="8241" marT="8241" marB="0" anchor="b"/>
                </a:tc>
                <a:extLst>
                  <a:ext uri="{0D108BD9-81ED-4DB2-BD59-A6C34878D82A}">
                    <a16:rowId xmlns:a16="http://schemas.microsoft.com/office/drawing/2014/main" val="3041678660"/>
                  </a:ext>
                </a:extLst>
              </a:tr>
              <a:tr h="237751">
                <a:tc>
                  <a:txBody>
                    <a:bodyPr/>
                    <a:lstStyle/>
                    <a:p>
                      <a:pPr algn="l" fontAlgn="b"/>
                      <a:r>
                        <a:rPr lang="en-GB" sz="1600" u="none" strike="noStrike" dirty="0">
                          <a:effectLst/>
                          <a:latin typeface="Arial" panose="020B0604020202020204" pitchFamily="34" charset="0"/>
                          <a:cs typeface="Arial" panose="020B0604020202020204" pitchFamily="34" charset="0"/>
                        </a:rPr>
                        <a:t>Hyde Newton</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£399,465</a:t>
                      </a:r>
                    </a:p>
                  </a:txBody>
                  <a:tcPr marL="8241" marR="8241" marT="8241" marB="0" anchor="b"/>
                </a:tc>
                <a:extLst>
                  <a:ext uri="{0D108BD9-81ED-4DB2-BD59-A6C34878D82A}">
                    <a16:rowId xmlns:a16="http://schemas.microsoft.com/office/drawing/2014/main" val="3535748961"/>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Hyde Werneth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£376,891</a:t>
                      </a:r>
                    </a:p>
                  </a:txBody>
                  <a:tcPr marL="8241" marR="8241" marT="8241" marB="0" anchor="b"/>
                </a:tc>
                <a:extLst>
                  <a:ext uri="{0D108BD9-81ED-4DB2-BD59-A6C34878D82A}">
                    <a16:rowId xmlns:a16="http://schemas.microsoft.com/office/drawing/2014/main" val="4265751880"/>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Longdendale</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£370,050</a:t>
                      </a:r>
                    </a:p>
                  </a:txBody>
                  <a:tcPr marL="8241" marR="8241" marT="8241" marB="0" anchor="b"/>
                </a:tc>
                <a:extLst>
                  <a:ext uri="{0D108BD9-81ED-4DB2-BD59-A6C34878D82A}">
                    <a16:rowId xmlns:a16="http://schemas.microsoft.com/office/drawing/2014/main" val="1519536176"/>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Mossley</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£221,341</a:t>
                      </a:r>
                    </a:p>
                  </a:txBody>
                  <a:tcPr marL="8241" marR="8241" marT="8241" marB="0" anchor="b"/>
                </a:tc>
                <a:extLst>
                  <a:ext uri="{0D108BD9-81ED-4DB2-BD59-A6C34878D82A}">
                    <a16:rowId xmlns:a16="http://schemas.microsoft.com/office/drawing/2014/main" val="439132502"/>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 Peter's</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£716,566</a:t>
                      </a:r>
                    </a:p>
                  </a:txBody>
                  <a:tcPr marL="8241" marR="8241" marT="8241" marB="0" anchor="b"/>
                </a:tc>
                <a:extLst>
                  <a:ext uri="{0D108BD9-81ED-4DB2-BD59-A6C34878D82A}">
                    <a16:rowId xmlns:a16="http://schemas.microsoft.com/office/drawing/2014/main" val="358696808"/>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Stalybridge North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£369,751</a:t>
                      </a:r>
                    </a:p>
                  </a:txBody>
                  <a:tcPr marL="8241" marR="8241" marT="8241" marB="0" anchor="b"/>
                </a:tc>
                <a:extLst>
                  <a:ext uri="{0D108BD9-81ED-4DB2-BD59-A6C34878D82A}">
                    <a16:rowId xmlns:a16="http://schemas.microsoft.com/office/drawing/2014/main" val="3863861037"/>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Stalybridge South</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0" i="0" u="none" strike="noStrike" dirty="0">
                          <a:effectLst/>
                          <a:latin typeface="Arial" panose="020B0604020202020204" pitchFamily="34" charset="0"/>
                          <a:cs typeface="Arial" panose="020B0604020202020204" pitchFamily="34" charset="0"/>
                        </a:rPr>
                        <a:t>£177,874</a:t>
                      </a:r>
                    </a:p>
                  </a:txBody>
                  <a:tcPr marL="8241" marR="8241" marT="8241" marB="0" anchor="b"/>
                </a:tc>
                <a:extLst>
                  <a:ext uri="{0D108BD9-81ED-4DB2-BD59-A6C34878D82A}">
                    <a16:rowId xmlns:a16="http://schemas.microsoft.com/office/drawing/2014/main" val="2195719201"/>
                  </a:ext>
                </a:extLst>
              </a:tr>
              <a:tr h="237751">
                <a:tc>
                  <a:txBody>
                    <a:bodyPr/>
                    <a:lstStyle/>
                    <a:p>
                      <a:pPr algn="l" fontAlgn="b"/>
                      <a:r>
                        <a:rPr lang="en-GB" sz="1600" u="none" strike="noStrike">
                          <a:effectLst/>
                          <a:latin typeface="Arial" panose="020B0604020202020204" pitchFamily="34" charset="0"/>
                          <a:cs typeface="Arial" panose="020B0604020202020204" pitchFamily="34" charset="0"/>
                        </a:rPr>
                        <a:t> </a:t>
                      </a:r>
                      <a:endParaRPr lang="en-GB" sz="1600" b="0" i="0" u="none" strike="noStrike">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u="none" strike="noStrike" dirty="0">
                          <a:effectLst/>
                          <a:latin typeface="Arial" panose="020B0604020202020204" pitchFamily="34"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8241" marR="8241" marT="8241" marB="0" anchor="b"/>
                </a:tc>
                <a:extLst>
                  <a:ext uri="{0D108BD9-81ED-4DB2-BD59-A6C34878D82A}">
                    <a16:rowId xmlns:a16="http://schemas.microsoft.com/office/drawing/2014/main" val="3843523687"/>
                  </a:ext>
                </a:extLst>
              </a:tr>
              <a:tr h="237751">
                <a:tc>
                  <a:txBody>
                    <a:bodyPr/>
                    <a:lstStyle/>
                    <a:p>
                      <a:pPr algn="l" fontAlgn="b"/>
                      <a:r>
                        <a:rPr lang="en-GB" sz="1600" b="1" u="none" strike="noStrike" dirty="0">
                          <a:effectLst/>
                          <a:latin typeface="Arial" panose="020B0604020202020204" pitchFamily="34" charset="0"/>
                          <a:cs typeface="Arial" panose="020B0604020202020204" pitchFamily="34" charset="0"/>
                        </a:rPr>
                        <a:t>District total</a:t>
                      </a:r>
                      <a:endParaRPr lang="en-GB" sz="1600" b="1" i="0" u="none" strike="noStrike" dirty="0">
                        <a:effectLst/>
                        <a:latin typeface="Arial" panose="020B0604020202020204" pitchFamily="34" charset="0"/>
                        <a:cs typeface="Arial" panose="020B0604020202020204" pitchFamily="34" charset="0"/>
                      </a:endParaRPr>
                    </a:p>
                  </a:txBody>
                  <a:tcPr marL="8241" marR="8241" marT="8241" marB="0" anchor="b"/>
                </a:tc>
                <a:tc>
                  <a:txBody>
                    <a:bodyPr/>
                    <a:lstStyle/>
                    <a:p>
                      <a:pPr algn="r" fontAlgn="b"/>
                      <a:r>
                        <a:rPr lang="en-GB" sz="1600" b="1" i="0" u="none" strike="noStrike" dirty="0">
                          <a:effectLst/>
                          <a:latin typeface="Arial" panose="020B0604020202020204" pitchFamily="34" charset="0"/>
                          <a:cs typeface="Arial" panose="020B0604020202020204" pitchFamily="34" charset="0"/>
                        </a:rPr>
                        <a:t>£6,963,494</a:t>
                      </a:r>
                    </a:p>
                  </a:txBody>
                  <a:tcPr marL="8241" marR="8241" marT="8241" marB="0" anchor="b"/>
                </a:tc>
                <a:extLst>
                  <a:ext uri="{0D108BD9-81ED-4DB2-BD59-A6C34878D82A}">
                    <a16:rowId xmlns:a16="http://schemas.microsoft.com/office/drawing/2014/main" val="4287263091"/>
                  </a:ext>
                </a:extLst>
              </a:tr>
            </a:tbl>
          </a:graphicData>
        </a:graphic>
      </p:graphicFrame>
      <p:sp>
        <p:nvSpPr>
          <p:cNvPr id="4" name="TextBox 3">
            <a:extLst>
              <a:ext uri="{FF2B5EF4-FFF2-40B4-BE49-F238E27FC236}">
                <a16:creationId xmlns:a16="http://schemas.microsoft.com/office/drawing/2014/main" id="{AFB84A00-C5BF-C2A4-3659-1468EA5D0673}"/>
              </a:ext>
            </a:extLst>
          </p:cNvPr>
          <p:cNvSpPr txBox="1"/>
          <p:nvPr/>
        </p:nvSpPr>
        <p:spPr>
          <a:xfrm>
            <a:off x="242595" y="6027003"/>
            <a:ext cx="11075438"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4BD76E2-1091-4E59-82E9-2014B5B906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1009</TotalTime>
  <Words>1242</Words>
  <Application>Microsoft Office PowerPoint</Application>
  <PresentationFormat>Widescreen</PresentationFormat>
  <Paragraphs>203</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Tameside</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Tameside</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126</cp:revision>
  <dcterms:created xsi:type="dcterms:W3CDTF">2020-10-30T09:24:29Z</dcterms:created>
  <dcterms:modified xsi:type="dcterms:W3CDTF">2024-02-01T16:06:58Z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