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5" autoAdjust="0"/>
    <p:restoredTop sz="86449" autoAdjust="0"/>
  </p:normalViewPr>
  <p:slideViewPr>
    <p:cSldViewPr snapToGrid="0">
      <p:cViewPr varScale="1">
        <p:scale>
          <a:sx n="98" d="100"/>
          <a:sy n="98" d="100"/>
        </p:scale>
        <p:origin x="276" y="114"/>
      </p:cViewPr>
      <p:guideLst/>
    </p:cSldViewPr>
  </p:slideViewPr>
  <p:outlineViewPr>
    <p:cViewPr>
      <p:scale>
        <a:sx n="33" d="100"/>
        <a:sy n="33" d="100"/>
      </p:scale>
      <p:origin x="0" y="-562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CE150B9B-4C39-41ED-9BCF-707E905E115D}"/>
    <pc:docChg chg="custSel modSld">
      <pc:chgData name="Childs, Dylan" userId="7fd8f850-9d53-46d0-a2f4-82dc1723bbae" providerId="ADAL" clId="{CE150B9B-4C39-41ED-9BCF-707E905E115D}" dt="2024-01-09T17:24:43.449" v="789" actId="962"/>
      <pc:docMkLst>
        <pc:docMk/>
      </pc:docMkLst>
      <pc:sldChg chg="addSp modSp mod">
        <pc:chgData name="Childs, Dylan" userId="7fd8f850-9d53-46d0-a2f4-82dc1723bbae" providerId="ADAL" clId="{CE150B9B-4C39-41ED-9BCF-707E905E115D}" dt="2024-01-09T17:12:58.351" v="60" actId="207"/>
        <pc:sldMkLst>
          <pc:docMk/>
          <pc:sldMk cId="432416404" sldId="256"/>
        </pc:sldMkLst>
        <pc:spChg chg="mod">
          <ac:chgData name="Childs, Dylan" userId="7fd8f850-9d53-46d0-a2f4-82dc1723bbae" providerId="ADAL" clId="{CE150B9B-4C39-41ED-9BCF-707E905E115D}" dt="2024-01-09T17:12:48.597" v="59" actId="207"/>
          <ac:spMkLst>
            <pc:docMk/>
            <pc:sldMk cId="432416404" sldId="256"/>
            <ac:spMk id="2" creationId="{B4DD051D-9579-4030-B480-17CFF24861A4}"/>
          </ac:spMkLst>
        </pc:spChg>
        <pc:spChg chg="mod">
          <ac:chgData name="Childs, Dylan" userId="7fd8f850-9d53-46d0-a2f4-82dc1723bbae" providerId="ADAL" clId="{CE150B9B-4C39-41ED-9BCF-707E905E115D}" dt="2024-01-09T17:12:58.351" v="60" actId="207"/>
          <ac:spMkLst>
            <pc:docMk/>
            <pc:sldMk cId="432416404" sldId="256"/>
            <ac:spMk id="3" creationId="{C0959498-EA3C-4313-A2C6-F4751CFAD612}"/>
          </ac:spMkLst>
        </pc:spChg>
        <pc:picChg chg="add mod">
          <ac:chgData name="Childs, Dylan" userId="7fd8f850-9d53-46d0-a2f4-82dc1723bbae" providerId="ADAL" clId="{CE150B9B-4C39-41ED-9BCF-707E905E115D}" dt="2024-01-09T17:12:16.964" v="58"/>
          <ac:picMkLst>
            <pc:docMk/>
            <pc:sldMk cId="432416404" sldId="256"/>
            <ac:picMk id="4" creationId="{4CFA984C-1B6C-088A-5BB4-6765F19A78C2}"/>
          </ac:picMkLst>
        </pc:picChg>
      </pc:sldChg>
      <pc:sldChg chg="modSp mod">
        <pc:chgData name="Childs, Dylan" userId="7fd8f850-9d53-46d0-a2f4-82dc1723bbae" providerId="ADAL" clId="{CE150B9B-4C39-41ED-9BCF-707E905E115D}" dt="2024-01-09T17:06:39.846" v="11" actId="113"/>
        <pc:sldMkLst>
          <pc:docMk/>
          <pc:sldMk cId="513742067" sldId="259"/>
        </pc:sldMkLst>
        <pc:spChg chg="mod">
          <ac:chgData name="Childs, Dylan" userId="7fd8f850-9d53-46d0-a2f4-82dc1723bbae" providerId="ADAL" clId="{CE150B9B-4C39-41ED-9BCF-707E905E115D}" dt="2024-01-09T17:06:25.524" v="7" actId="1076"/>
          <ac:spMkLst>
            <pc:docMk/>
            <pc:sldMk cId="513742067" sldId="259"/>
            <ac:spMk id="2" creationId="{C2007E24-3B1A-45D1-8940-CC1E03B72ADB}"/>
          </ac:spMkLst>
        </pc:spChg>
        <pc:spChg chg="mod">
          <ac:chgData name="Childs, Dylan" userId="7fd8f850-9d53-46d0-a2f4-82dc1723bbae" providerId="ADAL" clId="{CE150B9B-4C39-41ED-9BCF-707E905E115D}" dt="2024-01-09T17:06:39.846" v="11" actId="113"/>
          <ac:spMkLst>
            <pc:docMk/>
            <pc:sldMk cId="513742067" sldId="259"/>
            <ac:spMk id="5" creationId="{3207C827-8A64-43BC-8CD6-B34546DADBC5}"/>
          </ac:spMkLst>
        </pc:spChg>
      </pc:sldChg>
      <pc:sldChg chg="modSp mod">
        <pc:chgData name="Childs, Dylan" userId="7fd8f850-9d53-46d0-a2f4-82dc1723bbae" providerId="ADAL" clId="{CE150B9B-4C39-41ED-9BCF-707E905E115D}" dt="2024-01-09T17:05:52.287" v="2" actId="113"/>
        <pc:sldMkLst>
          <pc:docMk/>
          <pc:sldMk cId="477254947" sldId="266"/>
        </pc:sldMkLst>
        <pc:spChg chg="mod">
          <ac:chgData name="Childs, Dylan" userId="7fd8f850-9d53-46d0-a2f4-82dc1723bbae" providerId="ADAL" clId="{CE150B9B-4C39-41ED-9BCF-707E905E115D}" dt="2024-01-09T17:05:44.385" v="0" actId="1076"/>
          <ac:spMkLst>
            <pc:docMk/>
            <pc:sldMk cId="477254947" sldId="266"/>
            <ac:spMk id="4" creationId="{9F5959DB-0F05-4AAC-AFFE-201333AE974F}"/>
          </ac:spMkLst>
        </pc:spChg>
        <pc:spChg chg="mod">
          <ac:chgData name="Childs, Dylan" userId="7fd8f850-9d53-46d0-a2f4-82dc1723bbae" providerId="ADAL" clId="{CE150B9B-4C39-41ED-9BCF-707E905E115D}" dt="2024-01-09T17:05:52.287" v="2" actId="113"/>
          <ac:spMkLst>
            <pc:docMk/>
            <pc:sldMk cId="477254947" sldId="266"/>
            <ac:spMk id="7" creationId="{0B9E316A-4D89-4808-9669-B496133576AE}"/>
          </ac:spMkLst>
        </pc:spChg>
      </pc:sldChg>
      <pc:sldChg chg="modSp mod">
        <pc:chgData name="Childs, Dylan" userId="7fd8f850-9d53-46d0-a2f4-82dc1723bbae" providerId="ADAL" clId="{CE150B9B-4C39-41ED-9BCF-707E905E115D}" dt="2024-01-09T17:06:16.675" v="6" actId="14100"/>
        <pc:sldMkLst>
          <pc:docMk/>
          <pc:sldMk cId="1210409543" sldId="272"/>
        </pc:sldMkLst>
        <pc:spChg chg="mod">
          <ac:chgData name="Childs, Dylan" userId="7fd8f850-9d53-46d0-a2f4-82dc1723bbae" providerId="ADAL" clId="{CE150B9B-4C39-41ED-9BCF-707E905E115D}" dt="2024-01-09T17:06:01.962" v="3" actId="1076"/>
          <ac:spMkLst>
            <pc:docMk/>
            <pc:sldMk cId="1210409543" sldId="272"/>
            <ac:spMk id="2" creationId="{D88F8817-EAE2-496D-B1F0-2CBE77E361D0}"/>
          </ac:spMkLst>
        </pc:spChg>
        <pc:spChg chg="mod">
          <ac:chgData name="Childs, Dylan" userId="7fd8f850-9d53-46d0-a2f4-82dc1723bbae" providerId="ADAL" clId="{CE150B9B-4C39-41ED-9BCF-707E905E115D}" dt="2024-01-09T17:06:16.675" v="6" actId="14100"/>
          <ac:spMkLst>
            <pc:docMk/>
            <pc:sldMk cId="1210409543" sldId="272"/>
            <ac:spMk id="4" creationId="{6D3785B6-5670-44C5-8001-2C2EA0B266D0}"/>
          </ac:spMkLst>
        </pc:spChg>
      </pc:sldChg>
      <pc:sldChg chg="addSp modSp mod">
        <pc:chgData name="Childs, Dylan" userId="7fd8f850-9d53-46d0-a2f4-82dc1723bbae" providerId="ADAL" clId="{CE150B9B-4C39-41ED-9BCF-707E905E115D}" dt="2024-01-09T17:23:54.120" v="683" actId="13244"/>
        <pc:sldMkLst>
          <pc:docMk/>
          <pc:sldMk cId="3859563524" sldId="286"/>
        </pc:sldMkLst>
        <pc:spChg chg="mod">
          <ac:chgData name="Childs, Dylan" userId="7fd8f850-9d53-46d0-a2f4-82dc1723bbae" providerId="ADAL" clId="{CE150B9B-4C39-41ED-9BCF-707E905E115D}" dt="2024-01-09T17:08:46.737" v="36" actId="1076"/>
          <ac:spMkLst>
            <pc:docMk/>
            <pc:sldMk cId="3859563524" sldId="286"/>
            <ac:spMk id="3" creationId="{C82338C9-EB52-45DB-A1B5-FCDEB1FC1ED7}"/>
          </ac:spMkLst>
        </pc:spChg>
        <pc:spChg chg="mod">
          <ac:chgData name="Childs, Dylan" userId="7fd8f850-9d53-46d0-a2f4-82dc1723bbae" providerId="ADAL" clId="{CE150B9B-4C39-41ED-9BCF-707E905E115D}" dt="2024-01-09T17:09:01.731" v="39" actId="113"/>
          <ac:spMkLst>
            <pc:docMk/>
            <pc:sldMk cId="3859563524" sldId="286"/>
            <ac:spMk id="4" creationId="{56B02D41-5794-E172-8575-082024B74CF1}"/>
          </ac:spMkLst>
        </pc:spChg>
        <pc:spChg chg="add mod">
          <ac:chgData name="Childs, Dylan" userId="7fd8f850-9d53-46d0-a2f4-82dc1723bbae" providerId="ADAL" clId="{CE150B9B-4C39-41ED-9BCF-707E905E115D}" dt="2024-01-09T17:23:54.120" v="683" actId="13244"/>
          <ac:spMkLst>
            <pc:docMk/>
            <pc:sldMk cId="3859563524" sldId="286"/>
            <ac:spMk id="5" creationId="{BCACF89E-6FA9-E525-AE25-84651CD21A5B}"/>
          </ac:spMkLst>
        </pc:spChg>
        <pc:graphicFrameChg chg="mod modGraphic">
          <ac:chgData name="Childs, Dylan" userId="7fd8f850-9d53-46d0-a2f4-82dc1723bbae" providerId="ADAL" clId="{CE150B9B-4C39-41ED-9BCF-707E905E115D}" dt="2024-01-09T17:21:52.186" v="432" actId="13238"/>
          <ac:graphicFrameMkLst>
            <pc:docMk/>
            <pc:sldMk cId="3859563524" sldId="286"/>
            <ac:graphicFrameMk id="2" creationId="{E91CEE46-E6B9-0FE4-ED59-D96868F04879}"/>
          </ac:graphicFrameMkLst>
        </pc:graphicFrameChg>
      </pc:sldChg>
      <pc:sldChg chg="addSp delSp modSp mod">
        <pc:chgData name="Childs, Dylan" userId="7fd8f850-9d53-46d0-a2f4-82dc1723bbae" providerId="ADAL" clId="{CE150B9B-4C39-41ED-9BCF-707E905E115D}" dt="2024-01-09T17:24:07.083" v="685" actId="13244"/>
        <pc:sldMkLst>
          <pc:docMk/>
          <pc:sldMk cId="3563326387" sldId="287"/>
        </pc:sldMkLst>
        <pc:spChg chg="mod">
          <ac:chgData name="Childs, Dylan" userId="7fd8f850-9d53-46d0-a2f4-82dc1723bbae" providerId="ADAL" clId="{CE150B9B-4C39-41ED-9BCF-707E905E115D}" dt="2024-01-09T17:09:21.424" v="41" actId="1076"/>
          <ac:spMkLst>
            <pc:docMk/>
            <pc:sldMk cId="3563326387" sldId="287"/>
            <ac:spMk id="2" creationId="{FEE5F17F-1E0A-4A3F-8F3D-060239FC583D}"/>
          </ac:spMkLst>
        </pc:spChg>
        <pc:spChg chg="mod">
          <ac:chgData name="Childs, Dylan" userId="7fd8f850-9d53-46d0-a2f4-82dc1723bbae" providerId="ADAL" clId="{CE150B9B-4C39-41ED-9BCF-707E905E115D}" dt="2024-01-09T17:24:07.083" v="685" actId="13244"/>
          <ac:spMkLst>
            <pc:docMk/>
            <pc:sldMk cId="3563326387" sldId="287"/>
            <ac:spMk id="4" creationId="{B9E67CB2-CBAD-BAE7-F2CA-976390FCFB01}"/>
          </ac:spMkLst>
        </pc:spChg>
        <pc:spChg chg="add mod">
          <ac:chgData name="Childs, Dylan" userId="7fd8f850-9d53-46d0-a2f4-82dc1723bbae" providerId="ADAL" clId="{CE150B9B-4C39-41ED-9BCF-707E905E115D}" dt="2024-01-09T17:24:05.350" v="684" actId="13244"/>
          <ac:spMkLst>
            <pc:docMk/>
            <pc:sldMk cId="3563326387" sldId="287"/>
            <ac:spMk id="5" creationId="{19C55D68-64EC-FD34-D730-ADDF5B290576}"/>
          </ac:spMkLst>
        </pc:spChg>
        <pc:graphicFrameChg chg="add mod modGraphic">
          <ac:chgData name="Childs, Dylan" userId="7fd8f850-9d53-46d0-a2f4-82dc1723bbae" providerId="ADAL" clId="{CE150B9B-4C39-41ED-9BCF-707E905E115D}" dt="2024-01-09T17:21:54.641" v="433" actId="13238"/>
          <ac:graphicFrameMkLst>
            <pc:docMk/>
            <pc:sldMk cId="3563326387" sldId="287"/>
            <ac:graphicFrameMk id="3" creationId="{9C298B45-DB5F-63EB-F170-A7EAFBC839D4}"/>
          </ac:graphicFrameMkLst>
        </pc:graphicFrameChg>
        <pc:picChg chg="del">
          <ac:chgData name="Childs, Dylan" userId="7fd8f850-9d53-46d0-a2f4-82dc1723bbae" providerId="ADAL" clId="{CE150B9B-4C39-41ED-9BCF-707E905E115D}" dt="2024-01-09T17:09:38.430" v="45" actId="478"/>
          <ac:picMkLst>
            <pc:docMk/>
            <pc:sldMk cId="3563326387" sldId="287"/>
            <ac:picMk id="6" creationId="{92B22070-4CA5-6CD0-FA52-D3775A81F63B}"/>
          </ac:picMkLst>
        </pc:picChg>
      </pc:sldChg>
      <pc:sldChg chg="addSp delSp modSp mod">
        <pc:chgData name="Childs, Dylan" userId="7fd8f850-9d53-46d0-a2f4-82dc1723bbae" providerId="ADAL" clId="{CE150B9B-4C39-41ED-9BCF-707E905E115D}" dt="2024-01-09T17:24:15.086" v="687" actId="13244"/>
        <pc:sldMkLst>
          <pc:docMk/>
          <pc:sldMk cId="3337366094" sldId="288"/>
        </pc:sldMkLst>
        <pc:spChg chg="mod">
          <ac:chgData name="Childs, Dylan" userId="7fd8f850-9d53-46d0-a2f4-82dc1723bbae" providerId="ADAL" clId="{CE150B9B-4C39-41ED-9BCF-707E905E115D}" dt="2024-01-09T17:10:11.523" v="48" actId="1076"/>
          <ac:spMkLst>
            <pc:docMk/>
            <pc:sldMk cId="3337366094" sldId="288"/>
            <ac:spMk id="2" creationId="{3D5B9D76-C077-494E-B55B-F4275240AF96}"/>
          </ac:spMkLst>
        </pc:spChg>
        <pc:spChg chg="mod">
          <ac:chgData name="Childs, Dylan" userId="7fd8f850-9d53-46d0-a2f4-82dc1723bbae" providerId="ADAL" clId="{CE150B9B-4C39-41ED-9BCF-707E905E115D}" dt="2024-01-09T17:24:15.086" v="687" actId="13244"/>
          <ac:spMkLst>
            <pc:docMk/>
            <pc:sldMk cId="3337366094" sldId="288"/>
            <ac:spMk id="4" creationId="{C2B6B912-D727-7739-C72D-B419AA67C5CA}"/>
          </ac:spMkLst>
        </pc:spChg>
        <pc:spChg chg="add mod">
          <ac:chgData name="Childs, Dylan" userId="7fd8f850-9d53-46d0-a2f4-82dc1723bbae" providerId="ADAL" clId="{CE150B9B-4C39-41ED-9BCF-707E905E115D}" dt="2024-01-09T17:24:13.406" v="686" actId="13244"/>
          <ac:spMkLst>
            <pc:docMk/>
            <pc:sldMk cId="3337366094" sldId="288"/>
            <ac:spMk id="5" creationId="{3FEB9E20-0061-C2C9-FE35-40B5D679F8F9}"/>
          </ac:spMkLst>
        </pc:spChg>
        <pc:graphicFrameChg chg="add mod modGraphic">
          <ac:chgData name="Childs, Dylan" userId="7fd8f850-9d53-46d0-a2f4-82dc1723bbae" providerId="ADAL" clId="{CE150B9B-4C39-41ED-9BCF-707E905E115D}" dt="2024-01-09T17:21:56.523" v="434" actId="13238"/>
          <ac:graphicFrameMkLst>
            <pc:docMk/>
            <pc:sldMk cId="3337366094" sldId="288"/>
            <ac:graphicFrameMk id="3" creationId="{092E1F32-69D7-E07A-B75F-A3D3D65A2B83}"/>
          </ac:graphicFrameMkLst>
        </pc:graphicFrameChg>
        <pc:picChg chg="del">
          <ac:chgData name="Childs, Dylan" userId="7fd8f850-9d53-46d0-a2f4-82dc1723bbae" providerId="ADAL" clId="{CE150B9B-4C39-41ED-9BCF-707E905E115D}" dt="2024-01-09T17:10:04.725" v="47" actId="478"/>
          <ac:picMkLst>
            <pc:docMk/>
            <pc:sldMk cId="3337366094" sldId="288"/>
            <ac:picMk id="8" creationId="{7A3B6B81-0E0B-86F0-6D97-BD91B84BFB87}"/>
          </ac:picMkLst>
        </pc:picChg>
      </pc:sldChg>
      <pc:sldChg chg="addSp modSp mod">
        <pc:chgData name="Childs, Dylan" userId="7fd8f850-9d53-46d0-a2f4-82dc1723bbae" providerId="ADAL" clId="{CE150B9B-4C39-41ED-9BCF-707E905E115D}" dt="2024-01-09T17:24:43.449" v="789" actId="962"/>
        <pc:sldMkLst>
          <pc:docMk/>
          <pc:sldMk cId="3022525373" sldId="289"/>
        </pc:sldMkLst>
        <pc:spChg chg="add mod">
          <ac:chgData name="Childs, Dylan" userId="7fd8f850-9d53-46d0-a2f4-82dc1723bbae" providerId="ADAL" clId="{CE150B9B-4C39-41ED-9BCF-707E905E115D}" dt="2024-01-09T17:23:44.455" v="681" actId="13244"/>
          <ac:spMkLst>
            <pc:docMk/>
            <pc:sldMk cId="3022525373" sldId="289"/>
            <ac:spMk id="2" creationId="{38B56BDE-35A5-E5DE-F9B5-A6FA5C9B7C31}"/>
          </ac:spMkLst>
        </pc:spChg>
        <pc:spChg chg="mod">
          <ac:chgData name="Childs, Dylan" userId="7fd8f850-9d53-46d0-a2f4-82dc1723bbae" providerId="ADAL" clId="{CE150B9B-4C39-41ED-9BCF-707E905E115D}" dt="2024-01-09T17:23:47.734" v="682" actId="13244"/>
          <ac:spMkLst>
            <pc:docMk/>
            <pc:sldMk cId="3022525373" sldId="289"/>
            <ac:spMk id="4" creationId="{1BC36D59-6A72-4C87-A50C-351797C4ADCB}"/>
          </ac:spMkLst>
        </pc:spChg>
        <pc:picChg chg="mod">
          <ac:chgData name="Childs, Dylan" userId="7fd8f850-9d53-46d0-a2f4-82dc1723bbae" providerId="ADAL" clId="{CE150B9B-4C39-41ED-9BCF-707E905E115D}" dt="2024-01-09T17:24:43.449" v="789" actId="962"/>
          <ac:picMkLst>
            <pc:docMk/>
            <pc:sldMk cId="3022525373" sldId="289"/>
            <ac:picMk id="3" creationId="{0C6DA6B6-2A2B-4B61-B547-D90A048AB674}"/>
          </ac:picMkLst>
        </pc:picChg>
      </pc:sldChg>
      <pc:sldChg chg="addSp modSp mod">
        <pc:chgData name="Childs, Dylan" userId="7fd8f850-9d53-46d0-a2f4-82dc1723bbae" providerId="ADAL" clId="{CE150B9B-4C39-41ED-9BCF-707E905E115D}" dt="2024-01-09T17:24:27.330" v="723" actId="962"/>
        <pc:sldMkLst>
          <pc:docMk/>
          <pc:sldMk cId="2085706008" sldId="290"/>
        </pc:sldMkLst>
        <pc:spChg chg="add mod">
          <ac:chgData name="Childs, Dylan" userId="7fd8f850-9d53-46d0-a2f4-82dc1723bbae" providerId="ADAL" clId="{CE150B9B-4C39-41ED-9BCF-707E905E115D}" dt="2024-01-09T17:23:32.912" v="679" actId="13244"/>
          <ac:spMkLst>
            <pc:docMk/>
            <pc:sldMk cId="2085706008" sldId="290"/>
            <ac:spMk id="2" creationId="{E47396E5-414B-FCA1-B2B0-8CE9DE1F9A29}"/>
          </ac:spMkLst>
        </pc:spChg>
        <pc:spChg chg="mod">
          <ac:chgData name="Childs, Dylan" userId="7fd8f850-9d53-46d0-a2f4-82dc1723bbae" providerId="ADAL" clId="{CE150B9B-4C39-41ED-9BCF-707E905E115D}" dt="2024-01-09T17:23:38.305" v="680" actId="13244"/>
          <ac:spMkLst>
            <pc:docMk/>
            <pc:sldMk cId="2085706008" sldId="290"/>
            <ac:spMk id="5" creationId="{B85A0255-E040-D1AA-27BE-2E6D4307F01E}"/>
          </ac:spMkLst>
        </pc:spChg>
        <pc:spChg chg="mod">
          <ac:chgData name="Childs, Dylan" userId="7fd8f850-9d53-46d0-a2f4-82dc1723bbae" providerId="ADAL" clId="{CE150B9B-4C39-41ED-9BCF-707E905E115D}" dt="2024-01-09T17:07:16.741" v="17" actId="113"/>
          <ac:spMkLst>
            <pc:docMk/>
            <pc:sldMk cId="2085706008" sldId="290"/>
            <ac:spMk id="7" creationId="{79E6B8FF-17F3-56A8-054B-17840A29CF6D}"/>
          </ac:spMkLst>
        </pc:spChg>
        <pc:picChg chg="mod">
          <ac:chgData name="Childs, Dylan" userId="7fd8f850-9d53-46d0-a2f4-82dc1723bbae" providerId="ADAL" clId="{CE150B9B-4C39-41ED-9BCF-707E905E115D}" dt="2024-01-09T17:24:27.330" v="723" actId="962"/>
          <ac:picMkLst>
            <pc:docMk/>
            <pc:sldMk cId="2085706008" sldId="290"/>
            <ac:picMk id="3" creationId="{6FEAB7B0-49A4-CB9B-35E9-4FA221C420AB}"/>
          </ac:picMkLst>
        </pc:picChg>
      </pc:sldChg>
    </pc:docChg>
  </pc:docChgLst>
  <pc:docChgLst>
    <pc:chgData name="Childs, Dylan" userId="7fd8f850-9d53-46d0-a2f4-82dc1723bbae" providerId="ADAL" clId="{84B2B485-7C57-4262-B68E-9D22E41C9CAF}"/>
    <pc:docChg chg="custSel modSld">
      <pc:chgData name="Childs, Dylan" userId="7fd8f850-9d53-46d0-a2f4-82dc1723bbae" providerId="ADAL" clId="{84B2B485-7C57-4262-B68E-9D22E41C9CAF}" dt="2024-02-01T14:27:46.482" v="34" actId="34135"/>
      <pc:docMkLst>
        <pc:docMk/>
      </pc:docMkLst>
      <pc:sldChg chg="modSp mod">
        <pc:chgData name="Childs, Dylan" userId="7fd8f850-9d53-46d0-a2f4-82dc1723bbae" providerId="ADAL" clId="{84B2B485-7C57-4262-B68E-9D22E41C9CAF}" dt="2024-02-01T14:27:10.208" v="27" actId="1076"/>
        <pc:sldMkLst>
          <pc:docMk/>
          <pc:sldMk cId="513742067" sldId="259"/>
        </pc:sldMkLst>
        <pc:spChg chg="mod">
          <ac:chgData name="Childs, Dylan" userId="7fd8f850-9d53-46d0-a2f4-82dc1723bbae" providerId="ADAL" clId="{84B2B485-7C57-4262-B68E-9D22E41C9CAF}" dt="2024-02-01T14:27:10.208" v="27" actId="1076"/>
          <ac:spMkLst>
            <pc:docMk/>
            <pc:sldMk cId="513742067" sldId="259"/>
            <ac:spMk id="2" creationId="{C2007E24-3B1A-45D1-8940-CC1E03B72ADB}"/>
          </ac:spMkLst>
        </pc:spChg>
        <pc:spChg chg="mod">
          <ac:chgData name="Childs, Dylan" userId="7fd8f850-9d53-46d0-a2f4-82dc1723bbae" providerId="ADAL" clId="{84B2B485-7C57-4262-B68E-9D22E41C9CAF}" dt="2024-02-01T14:26:45.761" v="20" actId="20577"/>
          <ac:spMkLst>
            <pc:docMk/>
            <pc:sldMk cId="513742067" sldId="259"/>
            <ac:spMk id="3" creationId="{66E88644-FD0D-4BAE-AAA3-3DD00430B4BB}"/>
          </ac:spMkLst>
        </pc:spChg>
        <pc:spChg chg="mod">
          <ac:chgData name="Childs, Dylan" userId="7fd8f850-9d53-46d0-a2f4-82dc1723bbae" providerId="ADAL" clId="{84B2B485-7C57-4262-B68E-9D22E41C9CAF}" dt="2024-02-01T14:27:03.590" v="26" actId="1076"/>
          <ac:spMkLst>
            <pc:docMk/>
            <pc:sldMk cId="513742067" sldId="259"/>
            <ac:spMk id="5" creationId="{3207C827-8A64-43BC-8CD6-B34546DADBC5}"/>
          </ac:spMkLst>
        </pc:spChg>
      </pc:sldChg>
      <pc:sldChg chg="modSp mod">
        <pc:chgData name="Childs, Dylan" userId="7fd8f850-9d53-46d0-a2f4-82dc1723bbae" providerId="ADAL" clId="{84B2B485-7C57-4262-B68E-9D22E41C9CAF}" dt="2024-02-01T14:26:06.686" v="7" actId="1076"/>
        <pc:sldMkLst>
          <pc:docMk/>
          <pc:sldMk cId="477254947" sldId="266"/>
        </pc:sldMkLst>
        <pc:spChg chg="mod">
          <ac:chgData name="Childs, Dylan" userId="7fd8f850-9d53-46d0-a2f4-82dc1723bbae" providerId="ADAL" clId="{84B2B485-7C57-4262-B68E-9D22E41C9CAF}" dt="2024-02-01T14:26:06.686" v="7" actId="1076"/>
          <ac:spMkLst>
            <pc:docMk/>
            <pc:sldMk cId="477254947" sldId="266"/>
            <ac:spMk id="7" creationId="{0B9E316A-4D89-4808-9669-B496133576AE}"/>
          </ac:spMkLst>
        </pc:spChg>
      </pc:sldChg>
      <pc:sldChg chg="modSp mod">
        <pc:chgData name="Childs, Dylan" userId="7fd8f850-9d53-46d0-a2f4-82dc1723bbae" providerId="ADAL" clId="{84B2B485-7C57-4262-B68E-9D22E41C9CAF}" dt="2024-02-01T14:26:33.041" v="14" actId="1076"/>
        <pc:sldMkLst>
          <pc:docMk/>
          <pc:sldMk cId="1210409543" sldId="272"/>
        </pc:sldMkLst>
        <pc:spChg chg="mod">
          <ac:chgData name="Childs, Dylan" userId="7fd8f850-9d53-46d0-a2f4-82dc1723bbae" providerId="ADAL" clId="{84B2B485-7C57-4262-B68E-9D22E41C9CAF}" dt="2024-02-01T14:26:33.041" v="14" actId="1076"/>
          <ac:spMkLst>
            <pc:docMk/>
            <pc:sldMk cId="1210409543" sldId="272"/>
            <ac:spMk id="2" creationId="{D88F8817-EAE2-496D-B1F0-2CBE77E361D0}"/>
          </ac:spMkLst>
        </pc:spChg>
        <pc:spChg chg="mod">
          <ac:chgData name="Childs, Dylan" userId="7fd8f850-9d53-46d0-a2f4-82dc1723bbae" providerId="ADAL" clId="{84B2B485-7C57-4262-B68E-9D22E41C9CAF}" dt="2024-02-01T14:26:30.665" v="13" actId="1076"/>
          <ac:spMkLst>
            <pc:docMk/>
            <pc:sldMk cId="1210409543" sldId="272"/>
            <ac:spMk id="3" creationId="{67E587CA-58A9-4FF3-A490-D589F8B5B588}"/>
          </ac:spMkLst>
        </pc:spChg>
        <pc:spChg chg="mod">
          <ac:chgData name="Childs, Dylan" userId="7fd8f850-9d53-46d0-a2f4-82dc1723bbae" providerId="ADAL" clId="{84B2B485-7C57-4262-B68E-9D22E41C9CAF}" dt="2024-02-01T14:26:23.299" v="11" actId="1076"/>
          <ac:spMkLst>
            <pc:docMk/>
            <pc:sldMk cId="1210409543" sldId="272"/>
            <ac:spMk id="4" creationId="{6D3785B6-5670-44C5-8001-2C2EA0B266D0}"/>
          </ac:spMkLst>
        </pc:spChg>
      </pc:sldChg>
      <pc:sldChg chg="modSp mod">
        <pc:chgData name="Childs, Dylan" userId="7fd8f850-9d53-46d0-a2f4-82dc1723bbae" providerId="ADAL" clId="{84B2B485-7C57-4262-B68E-9D22E41C9CAF}" dt="2024-02-01T14:27:38.169" v="32" actId="34135"/>
        <pc:sldMkLst>
          <pc:docMk/>
          <pc:sldMk cId="3859563524" sldId="286"/>
        </pc:sldMkLst>
        <pc:graphicFrameChg chg="mod">
          <ac:chgData name="Childs, Dylan" userId="7fd8f850-9d53-46d0-a2f4-82dc1723bbae" providerId="ADAL" clId="{84B2B485-7C57-4262-B68E-9D22E41C9CAF}" dt="2024-02-01T14:27:38.169" v="32" actId="34135"/>
          <ac:graphicFrameMkLst>
            <pc:docMk/>
            <pc:sldMk cId="3859563524" sldId="286"/>
            <ac:graphicFrameMk id="2" creationId="{E91CEE46-E6B9-0FE4-ED59-D96868F04879}"/>
          </ac:graphicFrameMkLst>
        </pc:graphicFrameChg>
      </pc:sldChg>
      <pc:sldChg chg="modSp mod">
        <pc:chgData name="Childs, Dylan" userId="7fd8f850-9d53-46d0-a2f4-82dc1723bbae" providerId="ADAL" clId="{84B2B485-7C57-4262-B68E-9D22E41C9CAF}" dt="2024-02-01T14:27:42.655" v="33" actId="34135"/>
        <pc:sldMkLst>
          <pc:docMk/>
          <pc:sldMk cId="3563326387" sldId="287"/>
        </pc:sldMkLst>
        <pc:graphicFrameChg chg="mod">
          <ac:chgData name="Childs, Dylan" userId="7fd8f850-9d53-46d0-a2f4-82dc1723bbae" providerId="ADAL" clId="{84B2B485-7C57-4262-B68E-9D22E41C9CAF}" dt="2024-02-01T14:27:42.655" v="33" actId="34135"/>
          <ac:graphicFrameMkLst>
            <pc:docMk/>
            <pc:sldMk cId="3563326387" sldId="287"/>
            <ac:graphicFrameMk id="3" creationId="{9C298B45-DB5F-63EB-F170-A7EAFBC839D4}"/>
          </ac:graphicFrameMkLst>
        </pc:graphicFrameChg>
      </pc:sldChg>
      <pc:sldChg chg="modSp mod">
        <pc:chgData name="Childs, Dylan" userId="7fd8f850-9d53-46d0-a2f4-82dc1723bbae" providerId="ADAL" clId="{84B2B485-7C57-4262-B68E-9D22E41C9CAF}" dt="2024-02-01T14:27:46.482" v="34" actId="34135"/>
        <pc:sldMkLst>
          <pc:docMk/>
          <pc:sldMk cId="3337366094" sldId="288"/>
        </pc:sldMkLst>
        <pc:graphicFrameChg chg="mod">
          <ac:chgData name="Childs, Dylan" userId="7fd8f850-9d53-46d0-a2f4-82dc1723bbae" providerId="ADAL" clId="{84B2B485-7C57-4262-B68E-9D22E41C9CAF}" dt="2024-02-01T14:27:46.482" v="34" actId="34135"/>
          <ac:graphicFrameMkLst>
            <pc:docMk/>
            <pc:sldMk cId="3337366094" sldId="288"/>
            <ac:graphicFrameMk id="3" creationId="{092E1F32-69D7-E07A-B75F-A3D3D65A2B83}"/>
          </ac:graphicFrameMkLst>
        </pc:graphicFrameChg>
      </pc:sldChg>
      <pc:sldChg chg="modSp mod">
        <pc:chgData name="Childs, Dylan" userId="7fd8f850-9d53-46d0-a2f4-82dc1723bbae" providerId="ADAL" clId="{84B2B485-7C57-4262-B68E-9D22E41C9CAF}" dt="2024-02-01T14:27:25.645" v="30" actId="34135"/>
        <pc:sldMkLst>
          <pc:docMk/>
          <pc:sldMk cId="3022525373" sldId="289"/>
        </pc:sldMkLst>
        <pc:picChg chg="mod">
          <ac:chgData name="Childs, Dylan" userId="7fd8f850-9d53-46d0-a2f4-82dc1723bbae" providerId="ADAL" clId="{84B2B485-7C57-4262-B68E-9D22E41C9CAF}" dt="2024-02-01T14:27:25.645" v="30" actId="34135"/>
          <ac:picMkLst>
            <pc:docMk/>
            <pc:sldMk cId="3022525373" sldId="289"/>
            <ac:picMk id="3" creationId="{0C6DA6B6-2A2B-4B61-B547-D90A048AB674}"/>
          </ac:picMkLst>
        </pc:picChg>
      </pc:sldChg>
      <pc:sldChg chg="modSp mod">
        <pc:chgData name="Childs, Dylan" userId="7fd8f850-9d53-46d0-a2f4-82dc1723bbae" providerId="ADAL" clId="{84B2B485-7C57-4262-B68E-9D22E41C9CAF}" dt="2024-02-01T14:27:32.619" v="31" actId="34135"/>
        <pc:sldMkLst>
          <pc:docMk/>
          <pc:sldMk cId="2085706008" sldId="290"/>
        </pc:sldMkLst>
        <pc:picChg chg="mod">
          <ac:chgData name="Childs, Dylan" userId="7fd8f850-9d53-46d0-a2f4-82dc1723bbae" providerId="ADAL" clId="{84B2B485-7C57-4262-B68E-9D22E41C9CAF}" dt="2024-02-01T14:27:32.619" v="31" actId="34135"/>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Rochdale</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284573" y="4058406"/>
            <a:ext cx="7622854" cy="984885"/>
          </a:xfrm>
          <a:prstGeom prst="rect">
            <a:avLst/>
          </a:prstGeom>
          <a:noFill/>
        </p:spPr>
        <p:txBody>
          <a:bodyPr wrap="square" rtlCol="0">
            <a:spAutoFit/>
          </a:bodyPr>
          <a:lstStyle/>
          <a:p>
            <a:pPr algn="ctr"/>
            <a:r>
              <a:rPr lang="en-GB" sz="2000"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4CFA984C-1B6C-088A-5BB4-6765F19A78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5336028"/>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285307" y="334706"/>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153962"/>
            <a:ext cx="2136880"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Source:</a:t>
            </a:r>
            <a:r>
              <a:rPr lang="en-GB" dirty="0">
                <a:latin typeface="Arial" panose="020B0604020202020204" pitchFamily="34" charset="0"/>
                <a:cs typeface="Arial" panose="020B0604020202020204" pitchFamily="34" charset="0"/>
              </a:rPr>
              <a:t> gov.uk</a:t>
            </a:r>
            <a:endParaRPr lang="en-GB" sz="40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312210" y="195994"/>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312210" y="695640"/>
            <a:ext cx="11254998" cy="596636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372488"/>
            <a:ext cx="254302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91528"/>
            <a:ext cx="5643154"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Rochdale</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750058"/>
            <a:ext cx="11737904" cy="4946067"/>
          </a:xfrm>
        </p:spPr>
        <p:txBody>
          <a:bodyPr>
            <a:normAutofit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£69.86</a:t>
            </a:r>
            <a:r>
              <a:rPr lang="en-US" sz="1800" dirty="0">
                <a:latin typeface="Arial" panose="020B0604020202020204" pitchFamily="34" charset="0"/>
                <a:cs typeface="Arial" panose="020B0604020202020204" pitchFamily="34" charset="0"/>
              </a:rPr>
              <a:t> in May 2023 for all ages.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5,759</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16.6%</a:t>
            </a:r>
            <a:r>
              <a:rPr lang="en-US" sz="1800" dirty="0">
                <a:latin typeface="Arial" panose="020B0604020202020204" pitchFamily="34" charset="0"/>
                <a:cs typeface="Arial" panose="020B0604020202020204" pitchFamily="34" charset="0"/>
              </a:rPr>
              <a:t> of the population in Rochdale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£7.7 million </a:t>
            </a:r>
            <a:r>
              <a:rPr lang="en-US" sz="1800" dirty="0">
                <a:latin typeface="Arial" panose="020B0604020202020204" pitchFamily="34" charset="0"/>
                <a:cs typeface="Arial" panose="020B0604020202020204" pitchFamily="34" charset="0"/>
              </a:rPr>
              <a:t>is currently unclaimed in Rochdale each year and that around </a:t>
            </a:r>
            <a:r>
              <a:rPr lang="en-US" sz="1800" b="1" dirty="0">
                <a:latin typeface="Arial" panose="020B0604020202020204" pitchFamily="34" charset="0"/>
                <a:cs typeface="Arial" panose="020B0604020202020204" pitchFamily="34" charset="0"/>
              </a:rPr>
              <a:t>3,382</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Rochdale is approx. £</a:t>
            </a:r>
            <a:r>
              <a:rPr lang="en-US" sz="1800" b="1" dirty="0">
                <a:latin typeface="Arial" panose="020B0604020202020204" pitchFamily="34" charset="0"/>
                <a:cs typeface="Arial" panose="020B0604020202020204" pitchFamily="34" charset="0"/>
              </a:rPr>
              <a:t>15</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 </a:t>
            </a: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West Middleton (456)</a:t>
            </a:r>
          </a:p>
          <a:p>
            <a:pPr lvl="1"/>
            <a:r>
              <a:rPr lang="en-GB" sz="1800" dirty="0" err="1">
                <a:latin typeface="Arial" panose="020B0604020202020204" pitchFamily="34" charset="0"/>
                <a:cs typeface="Arial" panose="020B0604020202020204" pitchFamily="34" charset="0"/>
              </a:rPr>
              <a:t>Milkstone</a:t>
            </a:r>
            <a:r>
              <a:rPr lang="en-GB" sz="1800" dirty="0">
                <a:latin typeface="Arial" panose="020B0604020202020204" pitchFamily="34" charset="0"/>
                <a:cs typeface="Arial" panose="020B0604020202020204" pitchFamily="34" charset="0"/>
              </a:rPr>
              <a:t> and </a:t>
            </a:r>
            <a:r>
              <a:rPr lang="en-GB" sz="1800" dirty="0" err="1">
                <a:latin typeface="Arial" panose="020B0604020202020204" pitchFamily="34" charset="0"/>
                <a:cs typeface="Arial" panose="020B0604020202020204" pitchFamily="34" charset="0"/>
              </a:rPr>
              <a:t>Deeplish</a:t>
            </a:r>
            <a:r>
              <a:rPr lang="en-GB" sz="1800" dirty="0">
                <a:latin typeface="Arial" panose="020B0604020202020204" pitchFamily="34" charset="0"/>
                <a:cs typeface="Arial" panose="020B0604020202020204" pitchFamily="34" charset="0"/>
              </a:rPr>
              <a:t> (415)</a:t>
            </a:r>
          </a:p>
          <a:p>
            <a:pPr lvl="1"/>
            <a:r>
              <a:rPr lang="en-GB" sz="1800" dirty="0" err="1">
                <a:latin typeface="Arial" panose="020B0604020202020204" pitchFamily="34" charset="0"/>
                <a:cs typeface="Arial" panose="020B0604020202020204" pitchFamily="34" charset="0"/>
              </a:rPr>
              <a:t>Smallbridge</a:t>
            </a:r>
            <a:r>
              <a:rPr lang="en-GB" sz="1800" dirty="0">
                <a:latin typeface="Arial" panose="020B0604020202020204" pitchFamily="34" charset="0"/>
                <a:cs typeface="Arial" panose="020B0604020202020204" pitchFamily="34" charset="0"/>
              </a:rPr>
              <a:t> and Firgrove (398)</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07777"/>
            <a:ext cx="11737904"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396E5-414B-FCA1-B2B0-8CE9DE1F9A2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508230" y="285931"/>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1899920" y="159009"/>
            <a:ext cx="8873805" cy="6275174"/>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56BDE-35A5-E5DE-F9B5-A6FA5C9B7C3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121922" y="120402"/>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957778" y="488436"/>
            <a:ext cx="8316579" cy="5881128"/>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ACF89E-6FA9-E525-AE25-84651CD21A5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234892" y="89568"/>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E91CEE46-E6B9-0FE4-ED59-D96868F04879}"/>
              </a:ext>
            </a:extLst>
          </p:cNvPr>
          <p:cNvGraphicFramePr>
            <a:graphicFrameLocks noGrp="1" noDrilldown="1" noMove="1" noResize="1"/>
          </p:cNvGraphicFramePr>
          <p:nvPr>
            <p:extLst>
              <p:ext uri="{D42A27DB-BD31-4B8C-83A1-F6EECF244321}">
                <p14:modId xmlns:p14="http://schemas.microsoft.com/office/powerpoint/2010/main" val="3651794587"/>
              </p:ext>
            </p:extLst>
          </p:nvPr>
        </p:nvGraphicFramePr>
        <p:xfrm>
          <a:off x="3398453" y="550210"/>
          <a:ext cx="5395094" cy="5944994"/>
        </p:xfrm>
        <a:graphic>
          <a:graphicData uri="http://schemas.openxmlformats.org/drawingml/2006/table">
            <a:tbl>
              <a:tblPr firstRow="1">
                <a:tableStyleId>{5C22544A-7EE6-4342-B048-85BDC9FD1C3A}</a:tableStyleId>
              </a:tblPr>
              <a:tblGrid>
                <a:gridCol w="4108956">
                  <a:extLst>
                    <a:ext uri="{9D8B030D-6E8A-4147-A177-3AD203B41FA5}">
                      <a16:colId xmlns:a16="http://schemas.microsoft.com/office/drawing/2014/main" val="13732376"/>
                    </a:ext>
                  </a:extLst>
                </a:gridCol>
                <a:gridCol w="1286138">
                  <a:extLst>
                    <a:ext uri="{9D8B030D-6E8A-4147-A177-3AD203B41FA5}">
                      <a16:colId xmlns:a16="http://schemas.microsoft.com/office/drawing/2014/main" val="925566773"/>
                    </a:ext>
                  </a:extLst>
                </a:gridCol>
              </a:tblGrid>
              <a:tr h="258478">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809249062"/>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Balderstone and Kirkholt</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333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214837627"/>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Bamford</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182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461242277"/>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Castleton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294</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709082498"/>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Central Rochdale</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391</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708682709"/>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East Middleton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269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822836011"/>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Healey</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205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11067098"/>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Hopwood Hall</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299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794421926"/>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Kingsway</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337</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190315620"/>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Littleborough Lakeside</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235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356564896"/>
                  </a:ext>
                </a:extLst>
              </a:tr>
              <a:tr h="258478">
                <a:tc>
                  <a:txBody>
                    <a:bodyPr/>
                    <a:lstStyle/>
                    <a:p>
                      <a:pPr algn="l" fontAlgn="b"/>
                      <a:r>
                        <a:rPr lang="en-GB" sz="1600" u="none" strike="noStrike" dirty="0" err="1">
                          <a:effectLst/>
                          <a:latin typeface="Arial" panose="020B0604020202020204" pitchFamily="34" charset="0"/>
                          <a:cs typeface="Arial" panose="020B0604020202020204" pitchFamily="34" charset="0"/>
                        </a:rPr>
                        <a:t>Milkstone</a:t>
                      </a:r>
                      <a:r>
                        <a:rPr lang="en-GB" sz="1600" u="none" strike="noStrike" dirty="0">
                          <a:effectLst/>
                          <a:latin typeface="Arial" panose="020B0604020202020204" pitchFamily="34" charset="0"/>
                          <a:cs typeface="Arial" panose="020B0604020202020204" pitchFamily="34" charset="0"/>
                        </a:rPr>
                        <a:t> and </a:t>
                      </a:r>
                      <a:r>
                        <a:rPr lang="en-GB" sz="1600" u="none" strike="noStrike" dirty="0" err="1">
                          <a:effectLst/>
                          <a:latin typeface="Arial" panose="020B0604020202020204" pitchFamily="34" charset="0"/>
                          <a:cs typeface="Arial" panose="020B0604020202020204" pitchFamily="34" charset="0"/>
                        </a:rPr>
                        <a:t>Deeplish</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415</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240319620"/>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Milnrow and Newhey</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226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390020493"/>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Norden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106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565467306"/>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North Heywood</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346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930534158"/>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North Middleton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243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599710267"/>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Smallbridge and Firgrove</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398</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93894511"/>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South Middleton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199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118750644"/>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Spotland and Falinge</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362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805773978"/>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Wardle and West Littleborough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163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41390217"/>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West Heywood</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303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354883197"/>
                  </a:ext>
                </a:extLst>
              </a:tr>
              <a:tr h="258478">
                <a:tc>
                  <a:txBody>
                    <a:bodyPr/>
                    <a:lstStyle/>
                    <a:p>
                      <a:pPr algn="l" fontAlgn="b"/>
                      <a:r>
                        <a:rPr lang="en-GB" sz="1600" u="none" strike="noStrike" dirty="0">
                          <a:effectLst/>
                          <a:latin typeface="Arial" panose="020B0604020202020204" pitchFamily="34" charset="0"/>
                          <a:cs typeface="Arial" panose="020B0604020202020204" pitchFamily="34" charset="0"/>
                        </a:rPr>
                        <a:t>West Middleton</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456</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437259994"/>
                  </a:ext>
                </a:extLst>
              </a:tr>
              <a:tr h="258478">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75584493"/>
                  </a:ext>
                </a:extLst>
              </a:tr>
              <a:tr h="258478">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b="1" u="none" strike="noStrike" dirty="0">
                          <a:effectLst/>
                          <a:latin typeface="Arial" panose="020B0604020202020204" pitchFamily="34" charset="0"/>
                          <a:cs typeface="Arial" panose="020B0604020202020204" pitchFamily="34" charset="0"/>
                        </a:rPr>
                        <a:t>5,762</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175299988"/>
                  </a:ext>
                </a:extLst>
              </a:tr>
            </a:tbl>
          </a:graphicData>
        </a:graphic>
      </p:graphicFrame>
      <p:sp>
        <p:nvSpPr>
          <p:cNvPr id="4" name="TextBox 3">
            <a:extLst>
              <a:ext uri="{FF2B5EF4-FFF2-40B4-BE49-F238E27FC236}">
                <a16:creationId xmlns:a16="http://schemas.microsoft.com/office/drawing/2014/main" id="{56B02D41-5794-E172-8575-082024B74CF1}"/>
              </a:ext>
            </a:extLst>
          </p:cNvPr>
          <p:cNvSpPr txBox="1"/>
          <p:nvPr/>
        </p:nvSpPr>
        <p:spPr>
          <a:xfrm>
            <a:off x="234892" y="6581001"/>
            <a:ext cx="7046753"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C55D68-64EC-FD34-D730-ADDF5B29057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314960" y="116452"/>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9C298B45-DB5F-63EB-F170-A7EAFBC839D4}"/>
              </a:ext>
            </a:extLst>
          </p:cNvPr>
          <p:cNvGraphicFramePr>
            <a:graphicFrameLocks noGrp="1" noDrilldown="1" noMove="1" noResize="1"/>
          </p:cNvGraphicFramePr>
          <p:nvPr>
            <p:extLst>
              <p:ext uri="{D42A27DB-BD31-4B8C-83A1-F6EECF244321}">
                <p14:modId xmlns:p14="http://schemas.microsoft.com/office/powerpoint/2010/main" val="1677105706"/>
              </p:ext>
            </p:extLst>
          </p:nvPr>
        </p:nvGraphicFramePr>
        <p:xfrm>
          <a:off x="3436586" y="578234"/>
          <a:ext cx="5318827" cy="5476783"/>
        </p:xfrm>
        <a:graphic>
          <a:graphicData uri="http://schemas.openxmlformats.org/drawingml/2006/table">
            <a:tbl>
              <a:tblPr firstRow="1">
                <a:tableStyleId>{5C22544A-7EE6-4342-B048-85BDC9FD1C3A}</a:tableStyleId>
              </a:tblPr>
              <a:tblGrid>
                <a:gridCol w="4050871">
                  <a:extLst>
                    <a:ext uri="{9D8B030D-6E8A-4147-A177-3AD203B41FA5}">
                      <a16:colId xmlns:a16="http://schemas.microsoft.com/office/drawing/2014/main" val="13732376"/>
                    </a:ext>
                  </a:extLst>
                </a:gridCol>
                <a:gridCol w="1267956">
                  <a:extLst>
                    <a:ext uri="{9D8B030D-6E8A-4147-A177-3AD203B41FA5}">
                      <a16:colId xmlns:a16="http://schemas.microsoft.com/office/drawing/2014/main" val="925566773"/>
                    </a:ext>
                  </a:extLst>
                </a:gridCol>
              </a:tblGrid>
              <a:tr h="238121">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809249062"/>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Balderstone and Kirkholt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196</a:t>
                      </a:r>
                    </a:p>
                  </a:txBody>
                  <a:tcPr marL="7883" marR="7883" marT="7883" marB="0" anchor="b"/>
                </a:tc>
                <a:extLst>
                  <a:ext uri="{0D108BD9-81ED-4DB2-BD59-A6C34878D82A}">
                    <a16:rowId xmlns:a16="http://schemas.microsoft.com/office/drawing/2014/main" val="421483762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Bamford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107</a:t>
                      </a:r>
                    </a:p>
                  </a:txBody>
                  <a:tcPr marL="7883" marR="7883" marT="7883" marB="0" anchor="b"/>
                </a:tc>
                <a:extLst>
                  <a:ext uri="{0D108BD9-81ED-4DB2-BD59-A6C34878D82A}">
                    <a16:rowId xmlns:a16="http://schemas.microsoft.com/office/drawing/2014/main" val="246124227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Castleton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173</a:t>
                      </a:r>
                    </a:p>
                  </a:txBody>
                  <a:tcPr marL="7883" marR="7883" marT="7883" marB="0" anchor="b"/>
                </a:tc>
                <a:extLst>
                  <a:ext uri="{0D108BD9-81ED-4DB2-BD59-A6C34878D82A}">
                    <a16:rowId xmlns:a16="http://schemas.microsoft.com/office/drawing/2014/main" val="70908249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Central Rochdale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230</a:t>
                      </a:r>
                    </a:p>
                  </a:txBody>
                  <a:tcPr marL="7883" marR="7883" marT="7883" marB="0" anchor="b"/>
                </a:tc>
                <a:extLst>
                  <a:ext uri="{0D108BD9-81ED-4DB2-BD59-A6C34878D82A}">
                    <a16:rowId xmlns:a16="http://schemas.microsoft.com/office/drawing/2014/main" val="3708682709"/>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East Middleton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158</a:t>
                      </a:r>
                    </a:p>
                  </a:txBody>
                  <a:tcPr marL="7883" marR="7883" marT="7883" marB="0" anchor="b"/>
                </a:tc>
                <a:extLst>
                  <a:ext uri="{0D108BD9-81ED-4DB2-BD59-A6C34878D82A}">
                    <a16:rowId xmlns:a16="http://schemas.microsoft.com/office/drawing/2014/main" val="1822836011"/>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Healey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120</a:t>
                      </a:r>
                    </a:p>
                  </a:txBody>
                  <a:tcPr marL="7883" marR="7883" marT="7883" marB="0" anchor="b"/>
                </a:tc>
                <a:extLst>
                  <a:ext uri="{0D108BD9-81ED-4DB2-BD59-A6C34878D82A}">
                    <a16:rowId xmlns:a16="http://schemas.microsoft.com/office/drawing/2014/main" val="31106709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Hopwood Hall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176</a:t>
                      </a:r>
                    </a:p>
                  </a:txBody>
                  <a:tcPr marL="7883" marR="7883" marT="7883" marB="0" anchor="b"/>
                </a:tc>
                <a:extLst>
                  <a:ext uri="{0D108BD9-81ED-4DB2-BD59-A6C34878D82A}">
                    <a16:rowId xmlns:a16="http://schemas.microsoft.com/office/drawing/2014/main" val="179442192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Kingsway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198</a:t>
                      </a:r>
                    </a:p>
                  </a:txBody>
                  <a:tcPr marL="7883" marR="7883" marT="7883" marB="0" anchor="b"/>
                </a:tc>
                <a:extLst>
                  <a:ext uri="{0D108BD9-81ED-4DB2-BD59-A6C34878D82A}">
                    <a16:rowId xmlns:a16="http://schemas.microsoft.com/office/drawing/2014/main" val="1190315620"/>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Littleborough Lakeside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138</a:t>
                      </a:r>
                    </a:p>
                  </a:txBody>
                  <a:tcPr marL="7883" marR="7883" marT="7883" marB="0" anchor="b"/>
                </a:tc>
                <a:extLst>
                  <a:ext uri="{0D108BD9-81ED-4DB2-BD59-A6C34878D82A}">
                    <a16:rowId xmlns:a16="http://schemas.microsoft.com/office/drawing/2014/main" val="335656489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Milkstone and Deeplish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244</a:t>
                      </a:r>
                    </a:p>
                  </a:txBody>
                  <a:tcPr marL="7883" marR="7883" marT="7883" marB="0" anchor="b"/>
                </a:tc>
                <a:extLst>
                  <a:ext uri="{0D108BD9-81ED-4DB2-BD59-A6C34878D82A}">
                    <a16:rowId xmlns:a16="http://schemas.microsoft.com/office/drawing/2014/main" val="2240319620"/>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Milnrow and Newhey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133</a:t>
                      </a:r>
                    </a:p>
                  </a:txBody>
                  <a:tcPr marL="7883" marR="7883" marT="7883" marB="0" anchor="b"/>
                </a:tc>
                <a:extLst>
                  <a:ext uri="{0D108BD9-81ED-4DB2-BD59-A6C34878D82A}">
                    <a16:rowId xmlns:a16="http://schemas.microsoft.com/office/drawing/2014/main" val="3390020493"/>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Norden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62</a:t>
                      </a:r>
                    </a:p>
                  </a:txBody>
                  <a:tcPr marL="7883" marR="7883" marT="7883" marB="0" anchor="b"/>
                </a:tc>
                <a:extLst>
                  <a:ext uri="{0D108BD9-81ED-4DB2-BD59-A6C34878D82A}">
                    <a16:rowId xmlns:a16="http://schemas.microsoft.com/office/drawing/2014/main" val="56546730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North Heywood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203</a:t>
                      </a:r>
                    </a:p>
                  </a:txBody>
                  <a:tcPr marL="7883" marR="7883" marT="7883" marB="0" anchor="b"/>
                </a:tc>
                <a:extLst>
                  <a:ext uri="{0D108BD9-81ED-4DB2-BD59-A6C34878D82A}">
                    <a16:rowId xmlns:a16="http://schemas.microsoft.com/office/drawing/2014/main" val="930534158"/>
                  </a:ext>
                </a:extLst>
              </a:tr>
              <a:tr h="238121">
                <a:tc>
                  <a:txBody>
                    <a:bodyPr/>
                    <a:lstStyle/>
                    <a:p>
                      <a:pPr algn="l" fontAlgn="b"/>
                      <a:r>
                        <a:rPr lang="en-GB" sz="1400" u="none" strike="noStrike" dirty="0">
                          <a:effectLst/>
                          <a:latin typeface="Arial" panose="020B0604020202020204" pitchFamily="34" charset="0"/>
                          <a:cs typeface="Arial" panose="020B0604020202020204" pitchFamily="34" charset="0"/>
                        </a:rPr>
                        <a:t>North Middleton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143</a:t>
                      </a:r>
                    </a:p>
                  </a:txBody>
                  <a:tcPr marL="7883" marR="7883" marT="7883" marB="0" anchor="b"/>
                </a:tc>
                <a:extLst>
                  <a:ext uri="{0D108BD9-81ED-4DB2-BD59-A6C34878D82A}">
                    <a16:rowId xmlns:a16="http://schemas.microsoft.com/office/drawing/2014/main" val="259971026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Smallbridge and Firgrove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234</a:t>
                      </a:r>
                    </a:p>
                  </a:txBody>
                  <a:tcPr marL="7883" marR="7883" marT="7883" marB="0" anchor="b"/>
                </a:tc>
                <a:extLst>
                  <a:ext uri="{0D108BD9-81ED-4DB2-BD59-A6C34878D82A}">
                    <a16:rowId xmlns:a16="http://schemas.microsoft.com/office/drawing/2014/main" val="93894511"/>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South Middleton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117</a:t>
                      </a:r>
                    </a:p>
                  </a:txBody>
                  <a:tcPr marL="7883" marR="7883" marT="7883" marB="0" anchor="b"/>
                </a:tc>
                <a:extLst>
                  <a:ext uri="{0D108BD9-81ED-4DB2-BD59-A6C34878D82A}">
                    <a16:rowId xmlns:a16="http://schemas.microsoft.com/office/drawing/2014/main" val="1118750644"/>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Spotland and Falinge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213</a:t>
                      </a:r>
                    </a:p>
                  </a:txBody>
                  <a:tcPr marL="7883" marR="7883" marT="7883" marB="0" anchor="b"/>
                </a:tc>
                <a:extLst>
                  <a:ext uri="{0D108BD9-81ED-4DB2-BD59-A6C34878D82A}">
                    <a16:rowId xmlns:a16="http://schemas.microsoft.com/office/drawing/2014/main" val="180577397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Wardle and West Littleborough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96</a:t>
                      </a:r>
                    </a:p>
                  </a:txBody>
                  <a:tcPr marL="7883" marR="7883" marT="7883" marB="0" anchor="b"/>
                </a:tc>
                <a:extLst>
                  <a:ext uri="{0D108BD9-81ED-4DB2-BD59-A6C34878D82A}">
                    <a16:rowId xmlns:a16="http://schemas.microsoft.com/office/drawing/2014/main" val="134139021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West Heywood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178</a:t>
                      </a:r>
                    </a:p>
                  </a:txBody>
                  <a:tcPr marL="7883" marR="7883" marT="7883" marB="0" anchor="b"/>
                </a:tc>
                <a:extLst>
                  <a:ext uri="{0D108BD9-81ED-4DB2-BD59-A6C34878D82A}">
                    <a16:rowId xmlns:a16="http://schemas.microsoft.com/office/drawing/2014/main" val="2354883197"/>
                  </a:ext>
                </a:extLst>
              </a:tr>
              <a:tr h="238121">
                <a:tc>
                  <a:txBody>
                    <a:bodyPr/>
                    <a:lstStyle/>
                    <a:p>
                      <a:pPr algn="l" fontAlgn="b"/>
                      <a:r>
                        <a:rPr lang="en-GB" sz="1400" u="none" strike="noStrike" dirty="0">
                          <a:effectLst/>
                          <a:latin typeface="Arial" panose="020B0604020202020204" pitchFamily="34" charset="0"/>
                          <a:cs typeface="Arial" panose="020B0604020202020204" pitchFamily="34" charset="0"/>
                        </a:rPr>
                        <a:t>West Middleton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268</a:t>
                      </a:r>
                    </a:p>
                  </a:txBody>
                  <a:tcPr marL="7883" marR="7883" marT="7883" marB="0" anchor="b"/>
                </a:tc>
                <a:extLst>
                  <a:ext uri="{0D108BD9-81ED-4DB2-BD59-A6C34878D82A}">
                    <a16:rowId xmlns:a16="http://schemas.microsoft.com/office/drawing/2014/main" val="1437259994"/>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75584493"/>
                  </a:ext>
                </a:extLst>
              </a:tr>
              <a:tr h="238121">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3,384</a:t>
                      </a:r>
                    </a:p>
                  </a:txBody>
                  <a:tcPr marL="7883" marR="7883" marT="7883" marB="0" anchor="b"/>
                </a:tc>
                <a:extLst>
                  <a:ext uri="{0D108BD9-81ED-4DB2-BD59-A6C34878D82A}">
                    <a16:rowId xmlns:a16="http://schemas.microsoft.com/office/drawing/2014/main" val="2175299988"/>
                  </a:ext>
                </a:extLst>
              </a:tr>
            </a:tbl>
          </a:graphicData>
        </a:graphic>
      </p:graphicFrame>
      <p:sp>
        <p:nvSpPr>
          <p:cNvPr id="4" name="TextBox 3">
            <a:extLst>
              <a:ext uri="{FF2B5EF4-FFF2-40B4-BE49-F238E27FC236}">
                <a16:creationId xmlns:a16="http://schemas.microsoft.com/office/drawing/2014/main" id="{B9E67CB2-CBAD-BAE7-F2CA-976390FCFB01}"/>
              </a:ext>
            </a:extLst>
          </p:cNvPr>
          <p:cNvSpPr txBox="1"/>
          <p:nvPr/>
        </p:nvSpPr>
        <p:spPr>
          <a:xfrm>
            <a:off x="314960" y="6027003"/>
            <a:ext cx="1045464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FEB9E20-0061-C2C9-FE35-40B5D679F8F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243840" y="243840"/>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092E1F32-69D7-E07A-B75F-A3D3D65A2B83}"/>
              </a:ext>
            </a:extLst>
          </p:cNvPr>
          <p:cNvGraphicFramePr>
            <a:graphicFrameLocks noGrp="1" noDrilldown="1" noMove="1" noResize="1"/>
          </p:cNvGraphicFramePr>
          <p:nvPr>
            <p:extLst>
              <p:ext uri="{D42A27DB-BD31-4B8C-83A1-F6EECF244321}">
                <p14:modId xmlns:p14="http://schemas.microsoft.com/office/powerpoint/2010/main" val="3924688612"/>
              </p:ext>
            </p:extLst>
          </p:nvPr>
        </p:nvGraphicFramePr>
        <p:xfrm>
          <a:off x="3436586" y="690608"/>
          <a:ext cx="5318827" cy="5459905"/>
        </p:xfrm>
        <a:graphic>
          <a:graphicData uri="http://schemas.openxmlformats.org/drawingml/2006/table">
            <a:tbl>
              <a:tblPr firstRow="1">
                <a:tableStyleId>{5C22544A-7EE6-4342-B048-85BDC9FD1C3A}</a:tableStyleId>
              </a:tblPr>
              <a:tblGrid>
                <a:gridCol w="4050871">
                  <a:extLst>
                    <a:ext uri="{9D8B030D-6E8A-4147-A177-3AD203B41FA5}">
                      <a16:colId xmlns:a16="http://schemas.microsoft.com/office/drawing/2014/main" val="13732376"/>
                    </a:ext>
                  </a:extLst>
                </a:gridCol>
                <a:gridCol w="1267956">
                  <a:extLst>
                    <a:ext uri="{9D8B030D-6E8A-4147-A177-3AD203B41FA5}">
                      <a16:colId xmlns:a16="http://schemas.microsoft.com/office/drawing/2014/main" val="925566773"/>
                    </a:ext>
                  </a:extLst>
                </a:gridCol>
              </a:tblGrid>
              <a:tr h="238121">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809249062"/>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Balderstone and Kirkholt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£457,733</a:t>
                      </a:r>
                    </a:p>
                  </a:txBody>
                  <a:tcPr marL="7883" marR="7883" marT="7883" marB="0" anchor="b"/>
                </a:tc>
                <a:extLst>
                  <a:ext uri="{0D108BD9-81ED-4DB2-BD59-A6C34878D82A}">
                    <a16:rowId xmlns:a16="http://schemas.microsoft.com/office/drawing/2014/main" val="421483762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Bamford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£238,691</a:t>
                      </a:r>
                    </a:p>
                  </a:txBody>
                  <a:tcPr marL="7883" marR="7883" marT="7883" marB="0" anchor="b"/>
                </a:tc>
                <a:extLst>
                  <a:ext uri="{0D108BD9-81ED-4DB2-BD59-A6C34878D82A}">
                    <a16:rowId xmlns:a16="http://schemas.microsoft.com/office/drawing/2014/main" val="246124227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Castleton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£376,248</a:t>
                      </a:r>
                    </a:p>
                  </a:txBody>
                  <a:tcPr marL="7883" marR="7883" marT="7883" marB="0" anchor="b"/>
                </a:tc>
                <a:extLst>
                  <a:ext uri="{0D108BD9-81ED-4DB2-BD59-A6C34878D82A}">
                    <a16:rowId xmlns:a16="http://schemas.microsoft.com/office/drawing/2014/main" val="70908249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Central Rochdale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£669,510</a:t>
                      </a:r>
                    </a:p>
                  </a:txBody>
                  <a:tcPr marL="7883" marR="7883" marT="7883" marB="0" anchor="b"/>
                </a:tc>
                <a:extLst>
                  <a:ext uri="{0D108BD9-81ED-4DB2-BD59-A6C34878D82A}">
                    <a16:rowId xmlns:a16="http://schemas.microsoft.com/office/drawing/2014/main" val="3708682709"/>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East Middleton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£347,565</a:t>
                      </a:r>
                    </a:p>
                  </a:txBody>
                  <a:tcPr marL="7883" marR="7883" marT="7883" marB="0" anchor="b"/>
                </a:tc>
                <a:extLst>
                  <a:ext uri="{0D108BD9-81ED-4DB2-BD59-A6C34878D82A}">
                    <a16:rowId xmlns:a16="http://schemas.microsoft.com/office/drawing/2014/main" val="1822836011"/>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Healey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£226,471</a:t>
                      </a:r>
                    </a:p>
                  </a:txBody>
                  <a:tcPr marL="7883" marR="7883" marT="7883" marB="0" anchor="b"/>
                </a:tc>
                <a:extLst>
                  <a:ext uri="{0D108BD9-81ED-4DB2-BD59-A6C34878D82A}">
                    <a16:rowId xmlns:a16="http://schemas.microsoft.com/office/drawing/2014/main" val="31106709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Hopwood Hall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£367,580</a:t>
                      </a:r>
                    </a:p>
                  </a:txBody>
                  <a:tcPr marL="7883" marR="7883" marT="7883" marB="0" anchor="b"/>
                </a:tc>
                <a:extLst>
                  <a:ext uri="{0D108BD9-81ED-4DB2-BD59-A6C34878D82A}">
                    <a16:rowId xmlns:a16="http://schemas.microsoft.com/office/drawing/2014/main" val="179442192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Kingsway</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£585,731</a:t>
                      </a:r>
                    </a:p>
                  </a:txBody>
                  <a:tcPr marL="7883" marR="7883" marT="7883" marB="0" anchor="b"/>
                </a:tc>
                <a:extLst>
                  <a:ext uri="{0D108BD9-81ED-4DB2-BD59-A6C34878D82A}">
                    <a16:rowId xmlns:a16="http://schemas.microsoft.com/office/drawing/2014/main" val="1190315620"/>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Littleborough Lakeside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£234,619</a:t>
                      </a:r>
                    </a:p>
                  </a:txBody>
                  <a:tcPr marL="7883" marR="7883" marT="7883" marB="0" anchor="b"/>
                </a:tc>
                <a:extLst>
                  <a:ext uri="{0D108BD9-81ED-4DB2-BD59-A6C34878D82A}">
                    <a16:rowId xmlns:a16="http://schemas.microsoft.com/office/drawing/2014/main" val="335656489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Milkstone and Deeplish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£757,298</a:t>
                      </a:r>
                    </a:p>
                  </a:txBody>
                  <a:tcPr marL="7883" marR="7883" marT="7883" marB="0" anchor="b"/>
                </a:tc>
                <a:extLst>
                  <a:ext uri="{0D108BD9-81ED-4DB2-BD59-A6C34878D82A}">
                    <a16:rowId xmlns:a16="http://schemas.microsoft.com/office/drawing/2014/main" val="2240319620"/>
                  </a:ext>
                </a:extLst>
              </a:tr>
              <a:tr h="238121">
                <a:tc>
                  <a:txBody>
                    <a:bodyPr/>
                    <a:lstStyle/>
                    <a:p>
                      <a:pPr algn="l" fontAlgn="b"/>
                      <a:r>
                        <a:rPr lang="en-GB" sz="1400" u="none" strike="noStrike" dirty="0" err="1">
                          <a:effectLst/>
                          <a:latin typeface="Arial" panose="020B0604020202020204" pitchFamily="34" charset="0"/>
                          <a:cs typeface="Arial" panose="020B0604020202020204" pitchFamily="34" charset="0"/>
                        </a:rPr>
                        <a:t>Milnrow</a:t>
                      </a:r>
                      <a:r>
                        <a:rPr lang="en-GB" sz="1400" u="none" strike="noStrike" dirty="0">
                          <a:effectLst/>
                          <a:latin typeface="Arial" panose="020B0604020202020204" pitchFamily="34" charset="0"/>
                          <a:cs typeface="Arial" panose="020B0604020202020204" pitchFamily="34" charset="0"/>
                        </a:rPr>
                        <a:t> and </a:t>
                      </a:r>
                      <a:r>
                        <a:rPr lang="en-GB" sz="1400" u="none" strike="noStrike" dirty="0" err="1">
                          <a:effectLst/>
                          <a:latin typeface="Arial" panose="020B0604020202020204" pitchFamily="34" charset="0"/>
                          <a:cs typeface="Arial" panose="020B0604020202020204" pitchFamily="34" charset="0"/>
                        </a:rPr>
                        <a:t>Newhey</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£248,671</a:t>
                      </a:r>
                    </a:p>
                  </a:txBody>
                  <a:tcPr marL="7883" marR="7883" marT="7883" marB="0" anchor="b"/>
                </a:tc>
                <a:extLst>
                  <a:ext uri="{0D108BD9-81ED-4DB2-BD59-A6C34878D82A}">
                    <a16:rowId xmlns:a16="http://schemas.microsoft.com/office/drawing/2014/main" val="3390020493"/>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Norden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£115,349</a:t>
                      </a:r>
                    </a:p>
                  </a:txBody>
                  <a:tcPr marL="7883" marR="7883" marT="7883" marB="0" anchor="b"/>
                </a:tc>
                <a:extLst>
                  <a:ext uri="{0D108BD9-81ED-4DB2-BD59-A6C34878D82A}">
                    <a16:rowId xmlns:a16="http://schemas.microsoft.com/office/drawing/2014/main" val="565467306"/>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North Heywood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£411,719</a:t>
                      </a:r>
                    </a:p>
                  </a:txBody>
                  <a:tcPr marL="7883" marR="7883" marT="7883" marB="0" anchor="b"/>
                </a:tc>
                <a:extLst>
                  <a:ext uri="{0D108BD9-81ED-4DB2-BD59-A6C34878D82A}">
                    <a16:rowId xmlns:a16="http://schemas.microsoft.com/office/drawing/2014/main" val="93053415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North Middleton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£309,812</a:t>
                      </a:r>
                    </a:p>
                  </a:txBody>
                  <a:tcPr marL="7883" marR="7883" marT="7883" marB="0" anchor="b"/>
                </a:tc>
                <a:extLst>
                  <a:ext uri="{0D108BD9-81ED-4DB2-BD59-A6C34878D82A}">
                    <a16:rowId xmlns:a16="http://schemas.microsoft.com/office/drawing/2014/main" val="259971026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Smallbridge and Firgrove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£553,970</a:t>
                      </a:r>
                    </a:p>
                  </a:txBody>
                  <a:tcPr marL="7883" marR="7883" marT="7883" marB="0" anchor="b"/>
                </a:tc>
                <a:extLst>
                  <a:ext uri="{0D108BD9-81ED-4DB2-BD59-A6C34878D82A}">
                    <a16:rowId xmlns:a16="http://schemas.microsoft.com/office/drawing/2014/main" val="93894511"/>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South Middleton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£226,655</a:t>
                      </a:r>
                    </a:p>
                  </a:txBody>
                  <a:tcPr marL="7883" marR="7883" marT="7883" marB="0" anchor="b"/>
                </a:tc>
                <a:extLst>
                  <a:ext uri="{0D108BD9-81ED-4DB2-BD59-A6C34878D82A}">
                    <a16:rowId xmlns:a16="http://schemas.microsoft.com/office/drawing/2014/main" val="1118750644"/>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Spotland and Falinge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£526,280</a:t>
                      </a:r>
                    </a:p>
                  </a:txBody>
                  <a:tcPr marL="7883" marR="7883" marT="7883" marB="0" anchor="b"/>
                </a:tc>
                <a:extLst>
                  <a:ext uri="{0D108BD9-81ED-4DB2-BD59-A6C34878D82A}">
                    <a16:rowId xmlns:a16="http://schemas.microsoft.com/office/drawing/2014/main" val="1805773978"/>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Wardle and West Littleborough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£186,655</a:t>
                      </a:r>
                    </a:p>
                  </a:txBody>
                  <a:tcPr marL="7883" marR="7883" marT="7883" marB="0" anchor="b"/>
                </a:tc>
                <a:extLst>
                  <a:ext uri="{0D108BD9-81ED-4DB2-BD59-A6C34878D82A}">
                    <a16:rowId xmlns:a16="http://schemas.microsoft.com/office/drawing/2014/main" val="1341390217"/>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West Heywood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£306,471</a:t>
                      </a:r>
                    </a:p>
                  </a:txBody>
                  <a:tcPr marL="7883" marR="7883" marT="7883" marB="0" anchor="b"/>
                </a:tc>
                <a:extLst>
                  <a:ext uri="{0D108BD9-81ED-4DB2-BD59-A6C34878D82A}">
                    <a16:rowId xmlns:a16="http://schemas.microsoft.com/office/drawing/2014/main" val="2354883197"/>
                  </a:ext>
                </a:extLst>
              </a:tr>
              <a:tr h="238121">
                <a:tc>
                  <a:txBody>
                    <a:bodyPr/>
                    <a:lstStyle/>
                    <a:p>
                      <a:pPr algn="l" fontAlgn="b"/>
                      <a:r>
                        <a:rPr lang="en-GB" sz="1400" u="none" strike="noStrike" dirty="0">
                          <a:effectLst/>
                          <a:latin typeface="Arial" panose="020B0604020202020204" pitchFamily="34" charset="0"/>
                          <a:cs typeface="Arial" panose="020B0604020202020204" pitchFamily="34" charset="0"/>
                        </a:rPr>
                        <a:t>West Middleton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£594,619</a:t>
                      </a:r>
                    </a:p>
                  </a:txBody>
                  <a:tcPr marL="7883" marR="7883" marT="7883" marB="0" anchor="b"/>
                </a:tc>
                <a:extLst>
                  <a:ext uri="{0D108BD9-81ED-4DB2-BD59-A6C34878D82A}">
                    <a16:rowId xmlns:a16="http://schemas.microsoft.com/office/drawing/2014/main" val="1437259994"/>
                  </a:ext>
                </a:extLst>
              </a:tr>
              <a:tr h="238121">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75584493"/>
                  </a:ext>
                </a:extLst>
              </a:tr>
              <a:tr h="0">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£7,741,649</a:t>
                      </a:r>
                    </a:p>
                  </a:txBody>
                  <a:tcPr marL="7883" marR="7883" marT="7883" marB="0" anchor="b"/>
                </a:tc>
                <a:extLst>
                  <a:ext uri="{0D108BD9-81ED-4DB2-BD59-A6C34878D82A}">
                    <a16:rowId xmlns:a16="http://schemas.microsoft.com/office/drawing/2014/main" val="2175299988"/>
                  </a:ext>
                </a:extLst>
              </a:tr>
            </a:tbl>
          </a:graphicData>
        </a:graphic>
      </p:graphicFrame>
      <p:sp>
        <p:nvSpPr>
          <p:cNvPr id="4" name="TextBox 3">
            <a:extLst>
              <a:ext uri="{FF2B5EF4-FFF2-40B4-BE49-F238E27FC236}">
                <a16:creationId xmlns:a16="http://schemas.microsoft.com/office/drawing/2014/main" id="{C2B6B912-D727-7739-C72D-B419AA67C5CA}"/>
              </a:ext>
            </a:extLst>
          </p:cNvPr>
          <p:cNvSpPr txBox="1"/>
          <p:nvPr/>
        </p:nvSpPr>
        <p:spPr>
          <a:xfrm>
            <a:off x="243840" y="6027003"/>
            <a:ext cx="1061720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3.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1134</TotalTime>
  <Words>1270</Words>
  <Application>Microsoft Office PowerPoint</Application>
  <PresentationFormat>Widescreen</PresentationFormat>
  <Paragraphs>209</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Rochdale</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Rochdale</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125</cp:revision>
  <dcterms:created xsi:type="dcterms:W3CDTF">2020-10-30T09:24:29Z</dcterms:created>
  <dcterms:modified xsi:type="dcterms:W3CDTF">2024-02-01T14:27:48Z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