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6" r:id="rId6"/>
    <p:sldId id="272" r:id="rId7"/>
    <p:sldId id="259" r:id="rId8"/>
    <p:sldId id="290" r:id="rId9"/>
    <p:sldId id="289" r:id="rId10"/>
    <p:sldId id="28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2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226" autoAdjust="0"/>
  </p:normalViewPr>
  <p:slideViewPr>
    <p:cSldViewPr snapToGrid="0">
      <p:cViewPr varScale="1">
        <p:scale>
          <a:sx n="108" d="100"/>
          <a:sy n="108" d="100"/>
        </p:scale>
        <p:origin x="654" y="150"/>
      </p:cViewPr>
      <p:guideLst/>
    </p:cSldViewPr>
  </p:slideViewPr>
  <p:outlineViewPr>
    <p:cViewPr>
      <p:scale>
        <a:sx n="33" d="100"/>
        <a:sy n="33" d="100"/>
      </p:scale>
      <p:origin x="0" y="-562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995C44DE-79D6-40D6-8779-818EF8446B63}"/>
    <pc:docChg chg="custSel modSld">
      <pc:chgData name="Childs, Dylan" userId="7fd8f850-9d53-46d0-a2f4-82dc1723bbae" providerId="ADAL" clId="{995C44DE-79D6-40D6-8779-818EF8446B63}" dt="2024-01-09T14:41:44.629" v="814" actId="1076"/>
      <pc:docMkLst>
        <pc:docMk/>
      </pc:docMkLst>
      <pc:sldChg chg="addSp modSp mod">
        <pc:chgData name="Childs, Dylan" userId="7fd8f850-9d53-46d0-a2f4-82dc1723bbae" providerId="ADAL" clId="{995C44DE-79D6-40D6-8779-818EF8446B63}" dt="2024-01-09T14:25:03.869" v="668" actId="13244"/>
        <pc:sldMkLst>
          <pc:docMk/>
          <pc:sldMk cId="3859563524" sldId="286"/>
        </pc:sldMkLst>
        <pc:spChg chg="add mod">
          <ac:chgData name="Childs, Dylan" userId="7fd8f850-9d53-46d0-a2f4-82dc1723bbae" providerId="ADAL" clId="{995C44DE-79D6-40D6-8779-818EF8446B63}" dt="2024-01-09T14:25:03.869" v="668" actId="13244"/>
          <ac:spMkLst>
            <pc:docMk/>
            <pc:sldMk cId="3859563524" sldId="286"/>
            <ac:spMk id="2" creationId="{2CDD7D3B-EE9B-06F5-34B1-8B679FFBC66D}"/>
          </ac:spMkLst>
        </pc:spChg>
        <pc:graphicFrameChg chg="modGraphic">
          <ac:chgData name="Childs, Dylan" userId="7fd8f850-9d53-46d0-a2f4-82dc1723bbae" providerId="ADAL" clId="{995C44DE-79D6-40D6-8779-818EF8446B63}" dt="2024-01-09T14:20:58.199" v="393" actId="13238"/>
          <ac:graphicFrameMkLst>
            <pc:docMk/>
            <pc:sldMk cId="3859563524" sldId="286"/>
            <ac:graphicFrameMk id="4" creationId="{120F02C5-B899-B7E7-F17E-51863ED759B2}"/>
          </ac:graphicFrameMkLst>
        </pc:graphicFrameChg>
      </pc:sldChg>
      <pc:sldChg chg="addSp delSp modSp mod">
        <pc:chgData name="Childs, Dylan" userId="7fd8f850-9d53-46d0-a2f4-82dc1723bbae" providerId="ADAL" clId="{995C44DE-79D6-40D6-8779-818EF8446B63}" dt="2024-01-09T14:25:14.797" v="670" actId="13244"/>
        <pc:sldMkLst>
          <pc:docMk/>
          <pc:sldMk cId="3563326387" sldId="287"/>
        </pc:sldMkLst>
        <pc:spChg chg="mod">
          <ac:chgData name="Childs, Dylan" userId="7fd8f850-9d53-46d0-a2f4-82dc1723bbae" providerId="ADAL" clId="{995C44DE-79D6-40D6-8779-818EF8446B63}" dt="2024-01-09T14:19:59.445" v="384" actId="1076"/>
          <ac:spMkLst>
            <pc:docMk/>
            <pc:sldMk cId="3563326387" sldId="287"/>
            <ac:spMk id="2" creationId="{FEE5F17F-1E0A-4A3F-8F3D-060239FC583D}"/>
          </ac:spMkLst>
        </pc:spChg>
        <pc:spChg chg="mod">
          <ac:chgData name="Childs, Dylan" userId="7fd8f850-9d53-46d0-a2f4-82dc1723bbae" providerId="ADAL" clId="{995C44DE-79D6-40D6-8779-818EF8446B63}" dt="2024-01-09T14:20:11.889" v="387" actId="113"/>
          <ac:spMkLst>
            <pc:docMk/>
            <pc:sldMk cId="3563326387" sldId="287"/>
            <ac:spMk id="4" creationId="{F9DEDC20-FE8F-C5A5-BC28-8BB0B7CDAFD7}"/>
          </ac:spMkLst>
        </pc:spChg>
        <pc:spChg chg="add mod">
          <ac:chgData name="Childs, Dylan" userId="7fd8f850-9d53-46d0-a2f4-82dc1723bbae" providerId="ADAL" clId="{995C44DE-79D6-40D6-8779-818EF8446B63}" dt="2024-01-09T14:25:13.503" v="669" actId="13244"/>
          <ac:spMkLst>
            <pc:docMk/>
            <pc:sldMk cId="3563326387" sldId="287"/>
            <ac:spMk id="6" creationId="{FF5A9955-7361-F079-B653-78C6DD84C64D}"/>
          </ac:spMkLst>
        </pc:spChg>
        <pc:graphicFrameChg chg="add mod modGraphic">
          <ac:chgData name="Childs, Dylan" userId="7fd8f850-9d53-46d0-a2f4-82dc1723bbae" providerId="ADAL" clId="{995C44DE-79D6-40D6-8779-818EF8446B63}" dt="2024-01-09T14:25:14.797" v="670" actId="13244"/>
          <ac:graphicFrameMkLst>
            <pc:docMk/>
            <pc:sldMk cId="3563326387" sldId="287"/>
            <ac:graphicFrameMk id="3" creationId="{A721FD89-786E-E0E4-6AC6-6DDB6165ACFA}"/>
          </ac:graphicFrameMkLst>
        </pc:graphicFrameChg>
        <pc:picChg chg="del">
          <ac:chgData name="Childs, Dylan" userId="7fd8f850-9d53-46d0-a2f4-82dc1723bbae" providerId="ADAL" clId="{995C44DE-79D6-40D6-8779-818EF8446B63}" dt="2024-01-09T14:00:20.911" v="0" actId="478"/>
          <ac:picMkLst>
            <pc:docMk/>
            <pc:sldMk cId="3563326387" sldId="287"/>
            <ac:picMk id="5" creationId="{AC408337-1566-DECD-7861-49BF6319523B}"/>
          </ac:picMkLst>
        </pc:picChg>
      </pc:sldChg>
      <pc:sldChg chg="addSp delSp modSp mod">
        <pc:chgData name="Childs, Dylan" userId="7fd8f850-9d53-46d0-a2f4-82dc1723bbae" providerId="ADAL" clId="{995C44DE-79D6-40D6-8779-818EF8446B63}" dt="2024-01-09T14:41:44.629" v="814" actId="1076"/>
        <pc:sldMkLst>
          <pc:docMk/>
          <pc:sldMk cId="3337366094" sldId="288"/>
        </pc:sldMkLst>
        <pc:spChg chg="mod">
          <ac:chgData name="Childs, Dylan" userId="7fd8f850-9d53-46d0-a2f4-82dc1723bbae" providerId="ADAL" clId="{995C44DE-79D6-40D6-8779-818EF8446B63}" dt="2024-01-09T14:19:36.877" v="383" actId="1076"/>
          <ac:spMkLst>
            <pc:docMk/>
            <pc:sldMk cId="3337366094" sldId="288"/>
            <ac:spMk id="2" creationId="{3D5B9D76-C077-494E-B55B-F4275240AF96}"/>
          </ac:spMkLst>
        </pc:spChg>
        <pc:spChg chg="mod">
          <ac:chgData name="Childs, Dylan" userId="7fd8f850-9d53-46d0-a2f4-82dc1723bbae" providerId="ADAL" clId="{995C44DE-79D6-40D6-8779-818EF8446B63}" dt="2024-01-09T14:25:22.862" v="672" actId="13244"/>
          <ac:spMkLst>
            <pc:docMk/>
            <pc:sldMk cId="3337366094" sldId="288"/>
            <ac:spMk id="4" creationId="{8EEBEC49-811A-6AED-011A-CEF4CDA55CBB}"/>
          </ac:spMkLst>
        </pc:spChg>
        <pc:spChg chg="add mod">
          <ac:chgData name="Childs, Dylan" userId="7fd8f850-9d53-46d0-a2f4-82dc1723bbae" providerId="ADAL" clId="{995C44DE-79D6-40D6-8779-818EF8446B63}" dt="2024-01-09T14:25:20.654" v="671" actId="13244"/>
          <ac:spMkLst>
            <pc:docMk/>
            <pc:sldMk cId="3337366094" sldId="288"/>
            <ac:spMk id="5" creationId="{255C8A6C-4006-B9B2-744E-B2A36409E02F}"/>
          </ac:spMkLst>
        </pc:spChg>
        <pc:graphicFrameChg chg="add mod modGraphic">
          <ac:chgData name="Childs, Dylan" userId="7fd8f850-9d53-46d0-a2f4-82dc1723bbae" providerId="ADAL" clId="{995C44DE-79D6-40D6-8779-818EF8446B63}" dt="2024-01-09T14:41:44.629" v="814" actId="1076"/>
          <ac:graphicFrameMkLst>
            <pc:docMk/>
            <pc:sldMk cId="3337366094" sldId="288"/>
            <ac:graphicFrameMk id="3" creationId="{6263C7AB-8387-8699-9682-4101A575CB94}"/>
          </ac:graphicFrameMkLst>
        </pc:graphicFrameChg>
        <pc:picChg chg="del">
          <ac:chgData name="Childs, Dylan" userId="7fd8f850-9d53-46d0-a2f4-82dc1723bbae" providerId="ADAL" clId="{995C44DE-79D6-40D6-8779-818EF8446B63}" dt="2024-01-09T14:15:19.120" v="130" actId="478"/>
          <ac:picMkLst>
            <pc:docMk/>
            <pc:sldMk cId="3337366094" sldId="288"/>
            <ac:picMk id="6" creationId="{C47C1DE3-7947-C51C-700D-910454A6CF2B}"/>
          </ac:picMkLst>
        </pc:picChg>
      </pc:sldChg>
      <pc:sldChg chg="addSp modSp mod">
        <pc:chgData name="Childs, Dylan" userId="7fd8f850-9d53-46d0-a2f4-82dc1723bbae" providerId="ADAL" clId="{995C44DE-79D6-40D6-8779-818EF8446B63}" dt="2024-01-09T14:41:30.165" v="813" actId="1076"/>
        <pc:sldMkLst>
          <pc:docMk/>
          <pc:sldMk cId="3022525373" sldId="289"/>
        </pc:sldMkLst>
        <pc:spChg chg="add mod">
          <ac:chgData name="Childs, Dylan" userId="7fd8f850-9d53-46d0-a2f4-82dc1723bbae" providerId="ADAL" clId="{995C44DE-79D6-40D6-8779-818EF8446B63}" dt="2024-01-09T14:24:55.064" v="666" actId="13244"/>
          <ac:spMkLst>
            <pc:docMk/>
            <pc:sldMk cId="3022525373" sldId="289"/>
            <ac:spMk id="2" creationId="{7D032361-3893-8666-D271-18AC2E64A56A}"/>
          </ac:spMkLst>
        </pc:spChg>
        <pc:spChg chg="mod">
          <ac:chgData name="Childs, Dylan" userId="7fd8f850-9d53-46d0-a2f4-82dc1723bbae" providerId="ADAL" clId="{995C44DE-79D6-40D6-8779-818EF8446B63}" dt="2024-01-09T14:41:30.165" v="813" actId="1076"/>
          <ac:spMkLst>
            <pc:docMk/>
            <pc:sldMk cId="3022525373" sldId="289"/>
            <ac:spMk id="4" creationId="{1BC36D59-6A72-4C87-A50C-351797C4ADCB}"/>
          </ac:spMkLst>
        </pc:spChg>
        <pc:picChg chg="mod">
          <ac:chgData name="Childs, Dylan" userId="7fd8f850-9d53-46d0-a2f4-82dc1723bbae" providerId="ADAL" clId="{995C44DE-79D6-40D6-8779-818EF8446B63}" dt="2024-01-09T14:25:48.719" v="812" actId="962"/>
          <ac:picMkLst>
            <pc:docMk/>
            <pc:sldMk cId="3022525373" sldId="289"/>
            <ac:picMk id="3" creationId="{0C6DA6B6-2A2B-4B61-B547-D90A048AB674}"/>
          </ac:picMkLst>
        </pc:picChg>
      </pc:sldChg>
      <pc:sldChg chg="addSp modSp mod">
        <pc:chgData name="Childs, Dylan" userId="7fd8f850-9d53-46d0-a2f4-82dc1723bbae" providerId="ADAL" clId="{995C44DE-79D6-40D6-8779-818EF8446B63}" dt="2024-01-09T14:25:34.273" v="730" actId="962"/>
        <pc:sldMkLst>
          <pc:docMk/>
          <pc:sldMk cId="2085706008" sldId="290"/>
        </pc:sldMkLst>
        <pc:spChg chg="add mod">
          <ac:chgData name="Childs, Dylan" userId="7fd8f850-9d53-46d0-a2f4-82dc1723bbae" providerId="ADAL" clId="{995C44DE-79D6-40D6-8779-818EF8446B63}" dt="2024-01-09T14:24:33.967" v="663" actId="13244"/>
          <ac:spMkLst>
            <pc:docMk/>
            <pc:sldMk cId="2085706008" sldId="290"/>
            <ac:spMk id="2" creationId="{A4CCE5BF-B30F-7E29-5C39-4360628AEE09}"/>
          </ac:spMkLst>
        </pc:spChg>
        <pc:spChg chg="mod">
          <ac:chgData name="Childs, Dylan" userId="7fd8f850-9d53-46d0-a2f4-82dc1723bbae" providerId="ADAL" clId="{995C44DE-79D6-40D6-8779-818EF8446B63}" dt="2024-01-09T14:24:36.244" v="664" actId="13244"/>
          <ac:spMkLst>
            <pc:docMk/>
            <pc:sldMk cId="2085706008" sldId="290"/>
            <ac:spMk id="5" creationId="{B85A0255-E040-D1AA-27BE-2E6D4307F01E}"/>
          </ac:spMkLst>
        </pc:spChg>
        <pc:picChg chg="mod">
          <ac:chgData name="Childs, Dylan" userId="7fd8f850-9d53-46d0-a2f4-82dc1723bbae" providerId="ADAL" clId="{995C44DE-79D6-40D6-8779-818EF8446B63}" dt="2024-01-09T14:25:34.273" v="730" actId="962"/>
          <ac:picMkLst>
            <pc:docMk/>
            <pc:sldMk cId="2085706008" sldId="290"/>
            <ac:picMk id="3" creationId="{6FEAB7B0-49A4-CB9B-35E9-4FA221C420AB}"/>
          </ac:picMkLst>
        </pc:picChg>
      </pc:sldChg>
    </pc:docChg>
  </pc:docChgLst>
  <pc:docChgLst>
    <pc:chgData name="Childs, Dylan" userId="7fd8f850-9d53-46d0-a2f4-82dc1723bbae" providerId="ADAL" clId="{404BAB3E-49FB-4247-8D31-B8558FCAFFA1}"/>
    <pc:docChg chg="modSld">
      <pc:chgData name="Childs, Dylan" userId="7fd8f850-9d53-46d0-a2f4-82dc1723bbae" providerId="ADAL" clId="{404BAB3E-49FB-4247-8D31-B8558FCAFFA1}" dt="2024-02-01T14:30:52.990" v="25" actId="34135"/>
      <pc:docMkLst>
        <pc:docMk/>
      </pc:docMkLst>
      <pc:sldChg chg="modSp mod">
        <pc:chgData name="Childs, Dylan" userId="7fd8f850-9d53-46d0-a2f4-82dc1723bbae" providerId="ADAL" clId="{404BAB3E-49FB-4247-8D31-B8558FCAFFA1}" dt="2024-02-01T14:24:54.325" v="20" actId="14100"/>
        <pc:sldMkLst>
          <pc:docMk/>
          <pc:sldMk cId="513742067" sldId="259"/>
        </pc:sldMkLst>
        <pc:spChg chg="mod">
          <ac:chgData name="Childs, Dylan" userId="7fd8f850-9d53-46d0-a2f4-82dc1723bbae" providerId="ADAL" clId="{404BAB3E-49FB-4247-8D31-B8558FCAFFA1}" dt="2024-02-01T14:24:44.025" v="15" actId="14100"/>
          <ac:spMkLst>
            <pc:docMk/>
            <pc:sldMk cId="513742067" sldId="259"/>
            <ac:spMk id="3" creationId="{66E88644-FD0D-4BAE-AAA3-3DD00430B4BB}"/>
          </ac:spMkLst>
        </pc:spChg>
        <pc:spChg chg="mod">
          <ac:chgData name="Childs, Dylan" userId="7fd8f850-9d53-46d0-a2f4-82dc1723bbae" providerId="ADAL" clId="{404BAB3E-49FB-4247-8D31-B8558FCAFFA1}" dt="2024-02-01T14:24:54.325" v="20" actId="14100"/>
          <ac:spMkLst>
            <pc:docMk/>
            <pc:sldMk cId="513742067" sldId="259"/>
            <ac:spMk id="5" creationId="{3207C827-8A64-43BC-8CD6-B34546DADBC5}"/>
          </ac:spMkLst>
        </pc:spChg>
      </pc:sldChg>
      <pc:sldChg chg="modSp mod">
        <pc:chgData name="Childs, Dylan" userId="7fd8f850-9d53-46d0-a2f4-82dc1723bbae" providerId="ADAL" clId="{404BAB3E-49FB-4247-8D31-B8558FCAFFA1}" dt="2024-02-01T14:24:05.377" v="8" actId="1076"/>
        <pc:sldMkLst>
          <pc:docMk/>
          <pc:sldMk cId="477254947" sldId="266"/>
        </pc:sldMkLst>
        <pc:spChg chg="mod">
          <ac:chgData name="Childs, Dylan" userId="7fd8f850-9d53-46d0-a2f4-82dc1723bbae" providerId="ADAL" clId="{404BAB3E-49FB-4247-8D31-B8558FCAFFA1}" dt="2024-02-01T14:24:05.377" v="8" actId="1076"/>
          <ac:spMkLst>
            <pc:docMk/>
            <pc:sldMk cId="477254947" sldId="266"/>
            <ac:spMk id="7" creationId="{0B9E316A-4D89-4808-9669-B496133576AE}"/>
          </ac:spMkLst>
        </pc:spChg>
      </pc:sldChg>
      <pc:sldChg chg="modSp mod">
        <pc:chgData name="Childs, Dylan" userId="7fd8f850-9d53-46d0-a2f4-82dc1723bbae" providerId="ADAL" clId="{404BAB3E-49FB-4247-8D31-B8558FCAFFA1}" dt="2024-02-01T14:24:25.962" v="13" actId="1076"/>
        <pc:sldMkLst>
          <pc:docMk/>
          <pc:sldMk cId="1210409543" sldId="272"/>
        </pc:sldMkLst>
        <pc:spChg chg="mod">
          <ac:chgData name="Childs, Dylan" userId="7fd8f850-9d53-46d0-a2f4-82dc1723bbae" providerId="ADAL" clId="{404BAB3E-49FB-4247-8D31-B8558FCAFFA1}" dt="2024-02-01T14:24:25.962" v="13" actId="1076"/>
          <ac:spMkLst>
            <pc:docMk/>
            <pc:sldMk cId="1210409543" sldId="272"/>
            <ac:spMk id="2" creationId="{D88F8817-EAE2-496D-B1F0-2CBE77E361D0}"/>
          </ac:spMkLst>
        </pc:spChg>
        <pc:spChg chg="mod">
          <ac:chgData name="Childs, Dylan" userId="7fd8f850-9d53-46d0-a2f4-82dc1723bbae" providerId="ADAL" clId="{404BAB3E-49FB-4247-8D31-B8558FCAFFA1}" dt="2024-02-01T14:24:22.729" v="12" actId="1076"/>
          <ac:spMkLst>
            <pc:docMk/>
            <pc:sldMk cId="1210409543" sldId="272"/>
            <ac:spMk id="3" creationId="{67E587CA-58A9-4FF3-A490-D589F8B5B588}"/>
          </ac:spMkLst>
        </pc:spChg>
        <pc:spChg chg="mod">
          <ac:chgData name="Childs, Dylan" userId="7fd8f850-9d53-46d0-a2f4-82dc1723bbae" providerId="ADAL" clId="{404BAB3E-49FB-4247-8D31-B8558FCAFFA1}" dt="2024-02-01T14:24:20.061" v="11" actId="1076"/>
          <ac:spMkLst>
            <pc:docMk/>
            <pc:sldMk cId="1210409543" sldId="272"/>
            <ac:spMk id="4" creationId="{6D3785B6-5670-44C5-8001-2C2EA0B266D0}"/>
          </ac:spMkLst>
        </pc:spChg>
      </pc:sldChg>
      <pc:sldChg chg="modSp mod">
        <pc:chgData name="Childs, Dylan" userId="7fd8f850-9d53-46d0-a2f4-82dc1723bbae" providerId="ADAL" clId="{404BAB3E-49FB-4247-8D31-B8558FCAFFA1}" dt="2024-02-01T14:30:46.153" v="23" actId="34135"/>
        <pc:sldMkLst>
          <pc:docMk/>
          <pc:sldMk cId="3859563524" sldId="286"/>
        </pc:sldMkLst>
        <pc:graphicFrameChg chg="mod">
          <ac:chgData name="Childs, Dylan" userId="7fd8f850-9d53-46d0-a2f4-82dc1723bbae" providerId="ADAL" clId="{404BAB3E-49FB-4247-8D31-B8558FCAFFA1}" dt="2024-02-01T14:30:46.153" v="23" actId="34135"/>
          <ac:graphicFrameMkLst>
            <pc:docMk/>
            <pc:sldMk cId="3859563524" sldId="286"/>
            <ac:graphicFrameMk id="4" creationId="{120F02C5-B899-B7E7-F17E-51863ED759B2}"/>
          </ac:graphicFrameMkLst>
        </pc:graphicFrameChg>
      </pc:sldChg>
      <pc:sldChg chg="modSp mod">
        <pc:chgData name="Childs, Dylan" userId="7fd8f850-9d53-46d0-a2f4-82dc1723bbae" providerId="ADAL" clId="{404BAB3E-49FB-4247-8D31-B8558FCAFFA1}" dt="2024-02-01T14:30:49.471" v="24" actId="34135"/>
        <pc:sldMkLst>
          <pc:docMk/>
          <pc:sldMk cId="3563326387" sldId="287"/>
        </pc:sldMkLst>
        <pc:graphicFrameChg chg="mod">
          <ac:chgData name="Childs, Dylan" userId="7fd8f850-9d53-46d0-a2f4-82dc1723bbae" providerId="ADAL" clId="{404BAB3E-49FB-4247-8D31-B8558FCAFFA1}" dt="2024-02-01T14:30:49.471" v="24" actId="34135"/>
          <ac:graphicFrameMkLst>
            <pc:docMk/>
            <pc:sldMk cId="3563326387" sldId="287"/>
            <ac:graphicFrameMk id="3" creationId="{A721FD89-786E-E0E4-6AC6-6DDB6165ACFA}"/>
          </ac:graphicFrameMkLst>
        </pc:graphicFrameChg>
      </pc:sldChg>
      <pc:sldChg chg="modSp mod">
        <pc:chgData name="Childs, Dylan" userId="7fd8f850-9d53-46d0-a2f4-82dc1723bbae" providerId="ADAL" clId="{404BAB3E-49FB-4247-8D31-B8558FCAFFA1}" dt="2024-02-01T14:30:52.990" v="25" actId="34135"/>
        <pc:sldMkLst>
          <pc:docMk/>
          <pc:sldMk cId="3337366094" sldId="288"/>
        </pc:sldMkLst>
        <pc:graphicFrameChg chg="mod">
          <ac:chgData name="Childs, Dylan" userId="7fd8f850-9d53-46d0-a2f4-82dc1723bbae" providerId="ADAL" clId="{404BAB3E-49FB-4247-8D31-B8558FCAFFA1}" dt="2024-02-01T14:30:52.990" v="25" actId="34135"/>
          <ac:graphicFrameMkLst>
            <pc:docMk/>
            <pc:sldMk cId="3337366094" sldId="288"/>
            <ac:graphicFrameMk id="3" creationId="{6263C7AB-8387-8699-9682-4101A575CB94}"/>
          </ac:graphicFrameMkLst>
        </pc:graphicFrameChg>
      </pc:sldChg>
      <pc:sldChg chg="modSp mod">
        <pc:chgData name="Childs, Dylan" userId="7fd8f850-9d53-46d0-a2f4-82dc1723bbae" providerId="ADAL" clId="{404BAB3E-49FB-4247-8D31-B8558FCAFFA1}" dt="2024-02-01T14:30:42.336" v="22" actId="34135"/>
        <pc:sldMkLst>
          <pc:docMk/>
          <pc:sldMk cId="3022525373" sldId="289"/>
        </pc:sldMkLst>
        <pc:picChg chg="mod">
          <ac:chgData name="Childs, Dylan" userId="7fd8f850-9d53-46d0-a2f4-82dc1723bbae" providerId="ADAL" clId="{404BAB3E-49FB-4247-8D31-B8558FCAFFA1}" dt="2024-02-01T14:30:42.336" v="22" actId="34135"/>
          <ac:picMkLst>
            <pc:docMk/>
            <pc:sldMk cId="3022525373" sldId="289"/>
            <ac:picMk id="3" creationId="{0C6DA6B6-2A2B-4B61-B547-D90A048AB674}"/>
          </ac:picMkLst>
        </pc:picChg>
      </pc:sldChg>
      <pc:sldChg chg="modSp mod">
        <pc:chgData name="Childs, Dylan" userId="7fd8f850-9d53-46d0-a2f4-82dc1723bbae" providerId="ADAL" clId="{404BAB3E-49FB-4247-8D31-B8558FCAFFA1}" dt="2024-02-01T14:30:39.436" v="21" actId="34135"/>
        <pc:sldMkLst>
          <pc:docMk/>
          <pc:sldMk cId="2085706008" sldId="290"/>
        </pc:sldMkLst>
        <pc:picChg chg="mod">
          <ac:chgData name="Childs, Dylan" userId="7fd8f850-9d53-46d0-a2f4-82dc1723bbae" providerId="ADAL" clId="{404BAB3E-49FB-4247-8D31-B8558FCAFFA1}" dt="2024-02-01T14:30:39.436" v="21" actId="34135"/>
          <ac:picMkLst>
            <pc:docMk/>
            <pc:sldMk cId="2085706008" sldId="290"/>
            <ac:picMk id="3" creationId="{6FEAB7B0-49A4-CB9B-35E9-4FA221C420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2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122363"/>
            <a:ext cx="9249494" cy="2442770"/>
          </a:xfrm>
        </p:spPr>
        <p:txBody>
          <a:bodyPr>
            <a:normAutofit/>
          </a:bodyPr>
          <a:lstStyle/>
          <a:p>
            <a:r>
              <a:rPr lang="pl-PL" sz="5400" b="1" dirty="0">
                <a:solidFill>
                  <a:schemeClr val="bg1"/>
                </a:solidFill>
                <a:latin typeface="Arial" panose="020B0604020202020204" pitchFamily="34" charset="0"/>
                <a:cs typeface="Arial" panose="020B0604020202020204" pitchFamily="34" charset="0"/>
              </a:rPr>
              <a:t>Pension Credit</a:t>
            </a:r>
            <a:r>
              <a:rPr lang="en-GB" sz="5400" b="1" dirty="0">
                <a:solidFill>
                  <a:schemeClr val="bg1"/>
                </a:solidFill>
                <a:latin typeface="Arial" panose="020B0604020202020204" pitchFamily="34" charset="0"/>
                <a:cs typeface="Arial" panose="020B0604020202020204" pitchFamily="34" charset="0"/>
              </a:rPr>
              <a:t> Summary:</a:t>
            </a:r>
            <a:r>
              <a:rPr lang="pl-PL" sz="5400" b="1" dirty="0">
                <a:solidFill>
                  <a:schemeClr val="bg1"/>
                </a:solidFill>
                <a:latin typeface="Arial" panose="020B0604020202020204" pitchFamily="34" charset="0"/>
                <a:cs typeface="Arial" panose="020B0604020202020204" pitchFamily="34" charset="0"/>
              </a:rPr>
              <a:t> </a:t>
            </a:r>
            <a:r>
              <a:rPr lang="en-GB" sz="5400" b="1" dirty="0">
                <a:solidFill>
                  <a:schemeClr val="bg1"/>
                </a:solidFill>
                <a:latin typeface="Arial" panose="020B0604020202020204" pitchFamily="34" charset="0"/>
                <a:cs typeface="Arial" panose="020B0604020202020204" pitchFamily="34" charset="0"/>
              </a:rPr>
              <a:t>Oldham</a:t>
            </a:r>
            <a:endParaRPr lang="en-US" sz="5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285654" y="4029656"/>
            <a:ext cx="7620692" cy="984885"/>
          </a:xfrm>
          <a:prstGeom prst="rect">
            <a:avLst/>
          </a:prstGeom>
          <a:noFill/>
        </p:spPr>
        <p:txBody>
          <a:bodyPr wrap="square" rtlCol="0">
            <a:spAutoFit/>
          </a:bodyPr>
          <a:lstStyle/>
          <a:p>
            <a:pPr algn="ctr"/>
            <a:r>
              <a:rPr lang="en-GB" sz="2000"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4" name="Picture 3" descr="Greater Manchester Ageing logo">
            <a:extLst>
              <a:ext uri="{FF2B5EF4-FFF2-40B4-BE49-F238E27FC236}">
                <a16:creationId xmlns:a16="http://schemas.microsoft.com/office/drawing/2014/main" id="{4E4A918B-76EC-0333-8202-062D1C945E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285307" y="1179547"/>
            <a:ext cx="11621385" cy="5336028"/>
          </a:xfrm>
        </p:spPr>
        <p:txBody>
          <a:bodyPr anchor="t">
            <a:normAutofit fontScale="90000"/>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per week for single people and £306.85 for couples. There is no savings limit, but when savings surpass £10,000 </a:t>
            </a:r>
            <a:r>
              <a:rPr lang="en-GB" sz="800" dirty="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br>
              <a:rPr lang="en-GB" sz="2200" dirty="0">
                <a:latin typeface="+mn-lt"/>
              </a:rPr>
            </a:br>
            <a:br>
              <a:rPr lang="en-GB" sz="2200" b="1" dirty="0"/>
            </a:br>
            <a:endParaRPr lang="en-US" sz="2200" b="1" dirty="0"/>
          </a:p>
        </p:txBody>
      </p:sp>
      <p:sp>
        <p:nvSpPr>
          <p:cNvPr id="4" name="TextBox 3">
            <a:extLst>
              <a:ext uri="{FF2B5EF4-FFF2-40B4-BE49-F238E27FC236}">
                <a16:creationId xmlns:a16="http://schemas.microsoft.com/office/drawing/2014/main" id="{9F5959DB-0F05-4AAC-AFFE-201333AE974F}"/>
              </a:ext>
            </a:extLst>
          </p:cNvPr>
          <p:cNvSpPr txBox="1"/>
          <p:nvPr/>
        </p:nvSpPr>
        <p:spPr>
          <a:xfrm>
            <a:off x="160774" y="317773"/>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160774" y="6346298"/>
            <a:ext cx="2333851" cy="33855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Source:</a:t>
            </a:r>
            <a:r>
              <a:rPr lang="en-GB" sz="1600" dirty="0">
                <a:latin typeface="Arial" panose="020B0604020202020204" pitchFamily="34" charset="0"/>
                <a:cs typeface="Arial" panose="020B0604020202020204" pitchFamily="34" charset="0"/>
              </a:rPr>
              <a:t> gov.uk</a:t>
            </a:r>
            <a:endParaRPr lang="en-GB" sz="36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267350" y="162600"/>
            <a:ext cx="6479177" cy="838200"/>
          </a:xfrm>
        </p:spPr>
        <p:txBody>
          <a:bodyPr>
            <a:normAutofit/>
          </a:bodyPr>
          <a:lstStyle/>
          <a:p>
            <a:r>
              <a:rPr lang="en-GB" sz="3400" b="1" dirty="0">
                <a:latin typeface="+mn-lt"/>
              </a:rPr>
              <a:t>Pension Credits  - other benefits </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267350" y="581700"/>
            <a:ext cx="11254998" cy="6032606"/>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205206" y="6403265"/>
            <a:ext cx="245809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a:t>
            </a:r>
            <a:r>
              <a:rPr kumimoji="0" lang="en-GB" sz="14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GB" sz="1400" dirty="0">
                <a:solidFill>
                  <a:prstClr val="black"/>
                </a:solidFill>
                <a:latin typeface="Arial" panose="020B0604020202020204" pitchFamily="34" charset="0"/>
                <a:cs typeface="Arial" panose="020B0604020202020204" pitchFamily="34" charset="0"/>
              </a:rPr>
              <a:t>AgeUK.org.uk</a:t>
            </a:r>
            <a:endParaRPr kumimoji="0" lang="en-US" sz="14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158723" y="27653"/>
            <a:ext cx="4967926" cy="722405"/>
          </a:xfrm>
        </p:spPr>
        <p:txBody>
          <a:bodyPr>
            <a:normAutofit fontScale="90000"/>
          </a:bodyPr>
          <a:lstStyle/>
          <a:p>
            <a:r>
              <a:rPr lang="en-GB" sz="3400" b="1" dirty="0">
                <a:latin typeface="Arial" panose="020B0604020202020204" pitchFamily="34" charset="0"/>
                <a:cs typeface="Arial" panose="020B0604020202020204" pitchFamily="34" charset="0"/>
              </a:rPr>
              <a:t>Key statistics for Oldham</a:t>
            </a:r>
            <a:endParaRPr lang="en-US" sz="3400" b="1" dirty="0">
              <a:solidFill>
                <a:srgbClr val="00B05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158723" y="867125"/>
            <a:ext cx="11737904" cy="4681419"/>
          </a:xfrm>
        </p:spPr>
        <p:txBody>
          <a:bodyPr>
            <a:normAutofit fontScale="92500" lnSpcReduction="10000"/>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£72.93</a:t>
            </a:r>
            <a:r>
              <a:rPr lang="en-US" sz="1800" dirty="0">
                <a:latin typeface="Arial" panose="020B0604020202020204" pitchFamily="34" charset="0"/>
                <a:cs typeface="Arial" panose="020B0604020202020204" pitchFamily="34" charset="0"/>
              </a:rPr>
              <a:t> in May 2023 for all ages.</a:t>
            </a:r>
          </a:p>
          <a:p>
            <a:pPr marL="0" indent="0">
              <a:buNone/>
            </a:pPr>
            <a:r>
              <a:rPr lang="en-US" sz="1800" dirty="0">
                <a:latin typeface="Arial" panose="020B0604020202020204" pitchFamily="34" charset="0"/>
                <a:cs typeface="Arial" panose="020B0604020202020204" pitchFamily="34" charset="0"/>
              </a:rPr>
              <a:t>	(GM average=£74.22)</a:t>
            </a:r>
          </a:p>
          <a:p>
            <a:pPr marL="0" indent="0">
              <a:buNone/>
            </a:pPr>
            <a:endParaRPr lang="en-US" sz="1800" b="1" u="sng"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5,599</a:t>
            </a:r>
            <a:r>
              <a:rPr lang="en-US" sz="1800" dirty="0">
                <a:latin typeface="Arial" panose="020B0604020202020204" pitchFamily="34" charset="0"/>
                <a:cs typeface="Arial" panose="020B0604020202020204" pitchFamily="34" charset="0"/>
              </a:rPr>
              <a:t> Pension Credit claimants (May 2023): </a:t>
            </a:r>
            <a:r>
              <a:rPr lang="en-US" sz="1800" b="1" dirty="0">
                <a:latin typeface="Arial" panose="020B0604020202020204" pitchFamily="34" charset="0"/>
                <a:cs typeface="Arial" panose="020B0604020202020204" pitchFamily="34" charset="0"/>
              </a:rPr>
              <a:t>15.3%</a:t>
            </a:r>
            <a:r>
              <a:rPr lang="en-US" sz="1800" dirty="0">
                <a:latin typeface="Arial" panose="020B0604020202020204" pitchFamily="34" charset="0"/>
                <a:cs typeface="Arial" panose="020B0604020202020204" pitchFamily="34" charset="0"/>
              </a:rPr>
              <a:t> of the population in Oldham aged 66+ (GM average=</a:t>
            </a:r>
            <a:r>
              <a:rPr lang="en-US" sz="1800" b="1" dirty="0">
                <a:latin typeface="Arial" panose="020B0604020202020204" pitchFamily="34" charset="0"/>
                <a:cs typeface="Arial" panose="020B0604020202020204" pitchFamily="34" charset="0"/>
              </a:rPr>
              <a:t>15.4</a:t>
            </a:r>
            <a:r>
              <a:rPr lang="en-US" sz="1800" dirty="0">
                <a:latin typeface="Arial" panose="020B0604020202020204" pitchFamily="34" charset="0"/>
                <a:cs typeface="Arial" panose="020B0604020202020204" pitchFamily="34" charset="0"/>
              </a:rPr>
              <a:t>%)</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£7.9 million </a:t>
            </a:r>
            <a:r>
              <a:rPr lang="en-US" sz="1800" dirty="0">
                <a:latin typeface="Arial" panose="020B0604020202020204" pitchFamily="34" charset="0"/>
                <a:cs typeface="Arial" panose="020B0604020202020204" pitchFamily="34" charset="0"/>
              </a:rPr>
              <a:t>is currently unclaimed in Oldham each year and that around </a:t>
            </a:r>
            <a:r>
              <a:rPr lang="en-US" sz="1800" b="1" dirty="0">
                <a:latin typeface="Arial" panose="020B0604020202020204" pitchFamily="34" charset="0"/>
                <a:cs typeface="Arial" panose="020B0604020202020204" pitchFamily="34" charset="0"/>
              </a:rPr>
              <a:t>3,288</a:t>
            </a:r>
            <a:r>
              <a:rPr lang="en-US" sz="1800" dirty="0">
                <a:latin typeface="Arial" panose="020B0604020202020204" pitchFamily="34" charset="0"/>
                <a:cs typeface="Arial" panose="020B0604020202020204" pitchFamily="34" charset="0"/>
              </a:rPr>
              <a:t> 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Oldham is approx. £</a:t>
            </a:r>
            <a:r>
              <a:rPr lang="en-US" sz="1800" b="1" dirty="0">
                <a:latin typeface="Arial" panose="020B0604020202020204" pitchFamily="34" charset="0"/>
                <a:cs typeface="Arial" panose="020B0604020202020204" pitchFamily="34" charset="0"/>
              </a:rPr>
              <a:t>15</a:t>
            </a:r>
            <a:r>
              <a:rPr lang="en-US" sz="1800" dirty="0">
                <a:solidFill>
                  <a:srgbClr val="FF0000"/>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a:t>
            </a:r>
          </a:p>
          <a:p>
            <a:pPr marL="0" indent="0">
              <a:buNone/>
            </a:pP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err="1">
                <a:latin typeface="Arial" panose="020B0604020202020204" pitchFamily="34" charset="0"/>
                <a:cs typeface="Arial" panose="020B0604020202020204" pitchFamily="34" charset="0"/>
              </a:rPr>
              <a:t>Coldhurst</a:t>
            </a:r>
            <a:r>
              <a:rPr lang="en-GB" sz="1800" dirty="0">
                <a:latin typeface="Arial" panose="020B0604020202020204" pitchFamily="34" charset="0"/>
                <a:cs typeface="Arial" panose="020B0604020202020204" pitchFamily="34" charset="0"/>
              </a:rPr>
              <a:t> (487)</a:t>
            </a:r>
          </a:p>
          <a:p>
            <a:pPr lvl="1"/>
            <a:r>
              <a:rPr lang="en-GB" sz="1800" dirty="0">
                <a:latin typeface="Arial" panose="020B0604020202020204" pitchFamily="34" charset="0"/>
                <a:cs typeface="Arial" panose="020B0604020202020204" pitchFamily="34" charset="0"/>
              </a:rPr>
              <a:t>Alexandra (412)</a:t>
            </a:r>
          </a:p>
          <a:p>
            <a:pPr lvl="1"/>
            <a:r>
              <a:rPr lang="en-GB" sz="1800" dirty="0" err="1">
                <a:latin typeface="Arial" panose="020B0604020202020204" pitchFamily="34" charset="0"/>
                <a:cs typeface="Arial" panose="020B0604020202020204" pitchFamily="34" charset="0"/>
              </a:rPr>
              <a:t>Werneth</a:t>
            </a:r>
            <a:r>
              <a:rPr lang="en-GB" sz="1800" dirty="0">
                <a:latin typeface="Arial" panose="020B0604020202020204" pitchFamily="34" charset="0"/>
                <a:cs typeface="Arial" panose="020B0604020202020204" pitchFamily="34" charset="0"/>
              </a:rPr>
              <a:t> (403)</a:t>
            </a:r>
          </a:p>
          <a:p>
            <a:pPr marL="457200" lvl="1" indent="0">
              <a:buNone/>
            </a:pPr>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158723" y="5548544"/>
            <a:ext cx="11737904"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dirty="0">
                <a:latin typeface="Arial" panose="020B0604020202020204" pitchFamily="34" charset="0"/>
                <a:cs typeface="Arial" panose="020B0604020202020204" pitchFamily="34" charset="0"/>
              </a:rPr>
              <a:t>Note 1:</a:t>
            </a:r>
            <a:r>
              <a:rPr lang="en-GB" sz="1200" dirty="0">
                <a:latin typeface="Arial" panose="020B0604020202020204" pitchFamily="34" charset="0"/>
                <a:cs typeface="Arial" panose="020B0604020202020204" pitchFamily="34" charset="0"/>
              </a:rPr>
              <a:t> Unclaimed amount is calculated by dividing the latest expenditure take up rate into the multiplication of the number of claimants by the average amount claimed then multiplying that by the expenditure non take up rate.</a:t>
            </a:r>
          </a:p>
          <a:p>
            <a:r>
              <a:rPr lang="en-GB" sz="1200" b="1" dirty="0">
                <a:latin typeface="Arial" panose="020B0604020202020204" pitchFamily="34" charset="0"/>
                <a:cs typeface="Arial" panose="020B0604020202020204" pitchFamily="34" charset="0"/>
              </a:rPr>
              <a:t>Note 2: </a:t>
            </a:r>
            <a:r>
              <a:rPr lang="en-GB" sz="1200" dirty="0">
                <a:latin typeface="Arial" panose="020B0604020202020204" pitchFamily="34" charset="0"/>
                <a:cs typeface="Arial" panose="020B0604020202020204" pitchFamily="34" charset="0"/>
              </a:rPr>
              <a:t>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200" b="1" dirty="0">
                <a:latin typeface="Arial" panose="020B0604020202020204" pitchFamily="34" charset="0"/>
                <a:cs typeface="Arial" panose="020B0604020202020204" pitchFamily="34" charset="0"/>
              </a:rPr>
              <a:t>Sources:</a:t>
            </a:r>
            <a:r>
              <a:rPr lang="en-GB" sz="1200" dirty="0">
                <a:latin typeface="Arial" panose="020B0604020202020204" pitchFamily="34" charset="0"/>
                <a:cs typeface="Arial" panose="020B0604020202020204" pitchFamily="34" charset="0"/>
              </a:rPr>
              <a:t> Stat-Xplore, Pension Credit, Tables 2 and 4 and ONS midyear population estimates.</a:t>
            </a:r>
            <a:endParaRPr lang="en-GB" sz="28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CE5BF-B30F-7E29-5C39-4360628AEE0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655463" y="419350"/>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Greater Manchester">
            <a:extLst>
              <a:ext uri="{FF2B5EF4-FFF2-40B4-BE49-F238E27FC236}">
                <a16:creationId xmlns:a16="http://schemas.microsoft.com/office/drawing/2014/main" id="{6FEAB7B0-49A4-CB9B-35E9-4FA221C420A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174266" y="341644"/>
            <a:ext cx="8731740" cy="6174712"/>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49782" y="6555769"/>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a:t>
            </a:r>
            <a:r>
              <a:rPr lang="en-GB" sz="1200" dirty="0">
                <a:latin typeface="Arial" panose="020B0604020202020204" pitchFamily="34" charset="0"/>
                <a:cs typeface="Arial" panose="020B0604020202020204" pitchFamily="34" charset="0"/>
              </a:rPr>
              <a:t> 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32361-3893-8666-D271-18AC2E64A56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81282" y="165574"/>
            <a:ext cx="2600585" cy="4324261"/>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a:t>
            </a:r>
            <a:r>
              <a:rPr lang="en-GB" sz="1100" dirty="0">
                <a:latin typeface="Arial" panose="020B0604020202020204" pitchFamily="34" charset="0"/>
                <a:cs typeface="Arial" panose="020B0604020202020204" pitchFamily="34" charset="0"/>
              </a:rPr>
              <a:t> ONS, 2020 midyear estimates and 2019 Index of Deprivation</a:t>
            </a:r>
            <a:endParaRPr lang="en-US" sz="1100" dirty="0">
              <a:latin typeface="Arial" panose="020B0604020202020204" pitchFamily="34" charset="0"/>
              <a:cs typeface="Arial" panose="020B0604020202020204" pitchFamily="34" charset="0"/>
            </a:endParaRPr>
          </a:p>
        </p:txBody>
      </p:sp>
      <p:pic>
        <p:nvPicPr>
          <p:cNvPr id="3" name="Picture 2" descr="A 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842573" y="185894"/>
            <a:ext cx="9172234" cy="6486211"/>
          </a:xfrm>
          <a:prstGeom prst="rect">
            <a:avLst/>
          </a:prstGeom>
        </p:spPr>
      </p:pic>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D7D3B-EE9B-06F5-34B1-8B679FFBC66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241161" y="84571"/>
            <a:ext cx="6811861"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Pension Credit claimants by ward</a:t>
            </a:r>
            <a:endParaRPr lang="en-US" sz="2400" b="1"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120F02C5-B899-B7E7-F17E-51863ED759B2}"/>
              </a:ext>
            </a:extLst>
          </p:cNvPr>
          <p:cNvGraphicFramePr>
            <a:graphicFrameLocks noGrp="1" noDrilldown="1" noMove="1" noResize="1"/>
          </p:cNvGraphicFramePr>
          <p:nvPr>
            <p:extLst>
              <p:ext uri="{D42A27DB-BD31-4B8C-83A1-F6EECF244321}">
                <p14:modId xmlns:p14="http://schemas.microsoft.com/office/powerpoint/2010/main" val="1653624859"/>
              </p:ext>
            </p:extLst>
          </p:nvPr>
        </p:nvGraphicFramePr>
        <p:xfrm>
          <a:off x="3891882" y="529188"/>
          <a:ext cx="4408235" cy="5988533"/>
        </p:xfrm>
        <a:graphic>
          <a:graphicData uri="http://schemas.openxmlformats.org/drawingml/2006/table">
            <a:tbl>
              <a:tblPr firstRow="1">
                <a:tableStyleId>{5C22544A-7EE6-4342-B048-85BDC9FD1C3A}</a:tableStyleId>
              </a:tblPr>
              <a:tblGrid>
                <a:gridCol w="3357356">
                  <a:extLst>
                    <a:ext uri="{9D8B030D-6E8A-4147-A177-3AD203B41FA5}">
                      <a16:colId xmlns:a16="http://schemas.microsoft.com/office/drawing/2014/main" val="44642492"/>
                    </a:ext>
                  </a:extLst>
                </a:gridCol>
                <a:gridCol w="1050879">
                  <a:extLst>
                    <a:ext uri="{9D8B030D-6E8A-4147-A177-3AD203B41FA5}">
                      <a16:colId xmlns:a16="http://schemas.microsoft.com/office/drawing/2014/main" val="760914591"/>
                    </a:ext>
                  </a:extLst>
                </a:gridCol>
              </a:tblGrid>
              <a:tr h="260371">
                <a:tc>
                  <a:txBody>
                    <a:bodyPr/>
                    <a:lstStyle/>
                    <a:p>
                      <a:pPr algn="l" fontAlgn="b"/>
                      <a:r>
                        <a:rPr lang="en-GB" sz="1600" u="sng" strike="noStrike">
                          <a:effectLst/>
                          <a:latin typeface="Arial" panose="020B0604020202020204" pitchFamily="34" charset="0"/>
                          <a:cs typeface="Arial" panose="020B0604020202020204" pitchFamily="34" charset="0"/>
                        </a:rPr>
                        <a:t>Ward</a:t>
                      </a:r>
                      <a:endParaRPr lang="en-GB" sz="1600" b="1" i="0" u="sng"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sng" strike="noStrike">
                          <a:effectLst/>
                          <a:latin typeface="Arial" panose="020B0604020202020204" pitchFamily="34" charset="0"/>
                          <a:cs typeface="Arial" panose="020B0604020202020204" pitchFamily="34" charset="0"/>
                        </a:rPr>
                        <a:t>May-23</a:t>
                      </a:r>
                      <a:endParaRPr lang="en-GB" sz="1600" b="1" i="0" u="sng"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652082394"/>
                  </a:ext>
                </a:extLst>
              </a:tr>
              <a:tr h="260371">
                <a:tc>
                  <a:txBody>
                    <a:bodyPr/>
                    <a:lstStyle/>
                    <a:p>
                      <a:pPr algn="l" fontAlgn="b"/>
                      <a:r>
                        <a:rPr lang="en-GB" sz="1600" u="none" strike="noStrike" dirty="0">
                          <a:effectLst/>
                          <a:latin typeface="Arial" panose="020B0604020202020204" pitchFamily="34" charset="0"/>
                          <a:cs typeface="Arial" panose="020B0604020202020204" pitchFamily="34" charset="0"/>
                        </a:rPr>
                        <a:t>Alexandra</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412</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259044375"/>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Chadderton Central</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184</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768237107"/>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Chadderton North</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237</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044133243"/>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Chadderton South</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253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329763399"/>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Coldhurst</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487</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824786824"/>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Crompton</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229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4154863603"/>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Failsworth East</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242</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591835475"/>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Failsworth West</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251</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078191096"/>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Hollinwood</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346</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671023379"/>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Medlock Vale</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319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214425602"/>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Royton North</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231</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352775987"/>
                  </a:ext>
                </a:extLst>
              </a:tr>
              <a:tr h="260371">
                <a:tc>
                  <a:txBody>
                    <a:bodyPr/>
                    <a:lstStyle/>
                    <a:p>
                      <a:pPr algn="l" fontAlgn="b"/>
                      <a:r>
                        <a:rPr lang="en-GB" sz="1600" u="none" strike="noStrike" dirty="0">
                          <a:effectLst/>
                          <a:latin typeface="Arial" panose="020B0604020202020204" pitchFamily="34" charset="0"/>
                          <a:cs typeface="Arial" panose="020B0604020202020204" pitchFamily="34" charset="0"/>
                        </a:rPr>
                        <a:t>Royton South</a:t>
                      </a:r>
                      <a:endParaRPr lang="en-GB" sz="16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247</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694769630"/>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Saddleworth North</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132</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087135902"/>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Saddleworth South</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141</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47711201"/>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Saddleworth West and Lees</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219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551706104"/>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Shaw</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262</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643001342"/>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St James'</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231</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810508580"/>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St Mary's</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403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509149672"/>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Waterhead</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379</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433180935"/>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Werneth</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403</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2722282695"/>
                  </a:ext>
                </a:extLst>
              </a:tr>
              <a:tr h="260371">
                <a:tc>
                  <a:txBody>
                    <a:bodyPr/>
                    <a:lstStyle/>
                    <a:p>
                      <a:pPr algn="l"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983758962"/>
                  </a:ext>
                </a:extLst>
              </a:tr>
              <a:tr h="260371">
                <a:tc>
                  <a:txBody>
                    <a:bodyPr/>
                    <a:lstStyle/>
                    <a:p>
                      <a:pPr algn="l" fontAlgn="b"/>
                      <a:r>
                        <a:rPr lang="en-GB" sz="1600" b="1" u="none" strike="noStrike" dirty="0">
                          <a:effectLst/>
                          <a:latin typeface="Arial" panose="020B0604020202020204" pitchFamily="34" charset="0"/>
                          <a:cs typeface="Arial" panose="020B0604020202020204" pitchFamily="34" charset="0"/>
                        </a:rPr>
                        <a:t>District total</a:t>
                      </a:r>
                      <a:endParaRPr lang="en-GB" sz="1600" b="1"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600" b="1" u="none" strike="noStrike" dirty="0">
                          <a:effectLst/>
                          <a:latin typeface="Arial" panose="020B0604020202020204" pitchFamily="34" charset="0"/>
                          <a:cs typeface="Arial" panose="020B0604020202020204" pitchFamily="34" charset="0"/>
                        </a:rPr>
                        <a:t>5,608</a:t>
                      </a:r>
                      <a:endParaRPr lang="en-GB" sz="1600" b="1"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193140500"/>
                  </a:ext>
                </a:extLst>
              </a:tr>
            </a:tbl>
          </a:graphicData>
        </a:graphic>
      </p:graphicFrame>
      <p:sp>
        <p:nvSpPr>
          <p:cNvPr id="6" name="TextBox 5">
            <a:extLst>
              <a:ext uri="{FF2B5EF4-FFF2-40B4-BE49-F238E27FC236}">
                <a16:creationId xmlns:a16="http://schemas.microsoft.com/office/drawing/2014/main" id="{F84100DA-6B7C-4E83-656F-27086B2373C5}"/>
              </a:ext>
            </a:extLst>
          </p:cNvPr>
          <p:cNvSpPr txBox="1"/>
          <p:nvPr/>
        </p:nvSpPr>
        <p:spPr>
          <a:xfrm>
            <a:off x="241161" y="6537148"/>
            <a:ext cx="6217920" cy="276999"/>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2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F5A9955-7361-F079-B653-78C6DD84C64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(ENRs) by ward</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203200" y="84571"/>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latin typeface="Arial" panose="020B0604020202020204" pitchFamily="34" charset="0"/>
                <a:cs typeface="Arial" panose="020B0604020202020204" pitchFamily="34" charset="0"/>
              </a:rPr>
              <a:t>Estimated Eligible Non-Recipients (ENRs) by ward</a:t>
            </a:r>
            <a:endParaRPr lang="en-US" sz="28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A721FD89-786E-E0E4-6AC6-6DDB6165ACFA}"/>
              </a:ext>
            </a:extLst>
          </p:cNvPr>
          <p:cNvGraphicFramePr>
            <a:graphicFrameLocks noGrp="1" noDrilldown="1" noMove="1" noResize="1"/>
          </p:cNvGraphicFramePr>
          <p:nvPr>
            <p:extLst>
              <p:ext uri="{D42A27DB-BD31-4B8C-83A1-F6EECF244321}">
                <p14:modId xmlns:p14="http://schemas.microsoft.com/office/powerpoint/2010/main" val="3085355271"/>
              </p:ext>
            </p:extLst>
          </p:nvPr>
        </p:nvGraphicFramePr>
        <p:xfrm>
          <a:off x="3845861" y="680097"/>
          <a:ext cx="4500278" cy="5497805"/>
        </p:xfrm>
        <a:graphic>
          <a:graphicData uri="http://schemas.openxmlformats.org/drawingml/2006/table">
            <a:tbl>
              <a:tblPr firstRow="1">
                <a:tableStyleId>{5C22544A-7EE6-4342-B048-85BDC9FD1C3A}</a:tableStyleId>
              </a:tblPr>
              <a:tblGrid>
                <a:gridCol w="3427457">
                  <a:extLst>
                    <a:ext uri="{9D8B030D-6E8A-4147-A177-3AD203B41FA5}">
                      <a16:colId xmlns:a16="http://schemas.microsoft.com/office/drawing/2014/main" val="44642492"/>
                    </a:ext>
                  </a:extLst>
                </a:gridCol>
                <a:gridCol w="1072821">
                  <a:extLst>
                    <a:ext uri="{9D8B030D-6E8A-4147-A177-3AD203B41FA5}">
                      <a16:colId xmlns:a16="http://schemas.microsoft.com/office/drawing/2014/main" val="760914591"/>
                    </a:ext>
                  </a:extLst>
                </a:gridCol>
              </a:tblGrid>
              <a:tr h="239035">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652082394"/>
                  </a:ext>
                </a:extLst>
              </a:tr>
              <a:tr h="239035">
                <a:tc>
                  <a:txBody>
                    <a:bodyPr/>
                    <a:lstStyle/>
                    <a:p>
                      <a:pPr algn="l" fontAlgn="b"/>
                      <a:r>
                        <a:rPr lang="en-GB" sz="1400" u="none" strike="noStrike" dirty="0">
                          <a:effectLst/>
                          <a:latin typeface="Arial" panose="020B0604020202020204" pitchFamily="34" charset="0"/>
                          <a:cs typeface="Arial" panose="020B0604020202020204" pitchFamily="34" charset="0"/>
                        </a:rPr>
                        <a:t>Alexandra</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242</a:t>
                      </a:r>
                    </a:p>
                  </a:txBody>
                  <a:tcPr marL="7883" marR="7883" marT="7883" marB="0" anchor="b"/>
                </a:tc>
                <a:extLst>
                  <a:ext uri="{0D108BD9-81ED-4DB2-BD59-A6C34878D82A}">
                    <a16:rowId xmlns:a16="http://schemas.microsoft.com/office/drawing/2014/main" val="2259044375"/>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Chadderton Central</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108</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3768237107"/>
                  </a:ext>
                </a:extLst>
              </a:tr>
              <a:tr h="239035">
                <a:tc>
                  <a:txBody>
                    <a:bodyPr/>
                    <a:lstStyle/>
                    <a:p>
                      <a:pPr algn="l" fontAlgn="b"/>
                      <a:r>
                        <a:rPr lang="en-GB" sz="1400" u="none" strike="noStrike" dirty="0">
                          <a:effectLst/>
                          <a:latin typeface="Arial" panose="020B0604020202020204" pitchFamily="34" charset="0"/>
                          <a:cs typeface="Arial" panose="020B0604020202020204" pitchFamily="34" charset="0"/>
                        </a:rPr>
                        <a:t>Chadderton North</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139</a:t>
                      </a:r>
                    </a:p>
                  </a:txBody>
                  <a:tcPr marL="7883" marR="7883" marT="7883" marB="0" anchor="b"/>
                </a:tc>
                <a:extLst>
                  <a:ext uri="{0D108BD9-81ED-4DB2-BD59-A6C34878D82A}">
                    <a16:rowId xmlns:a16="http://schemas.microsoft.com/office/drawing/2014/main" val="2044133243"/>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Chadderton South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149</a:t>
                      </a:r>
                    </a:p>
                  </a:txBody>
                  <a:tcPr marL="7883" marR="7883" marT="7883" marB="0" anchor="b"/>
                </a:tc>
                <a:extLst>
                  <a:ext uri="{0D108BD9-81ED-4DB2-BD59-A6C34878D82A}">
                    <a16:rowId xmlns:a16="http://schemas.microsoft.com/office/drawing/2014/main" val="1329763399"/>
                  </a:ext>
                </a:extLst>
              </a:tr>
              <a:tr h="239035">
                <a:tc>
                  <a:txBody>
                    <a:bodyPr/>
                    <a:lstStyle/>
                    <a:p>
                      <a:pPr algn="l" fontAlgn="b"/>
                      <a:r>
                        <a:rPr lang="en-GB" sz="1400" u="none" strike="noStrike" dirty="0" err="1">
                          <a:effectLst/>
                          <a:latin typeface="Arial" panose="020B0604020202020204" pitchFamily="34" charset="0"/>
                          <a:cs typeface="Arial" panose="020B0604020202020204" pitchFamily="34" charset="0"/>
                        </a:rPr>
                        <a:t>Coldhurst</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286</a:t>
                      </a:r>
                    </a:p>
                  </a:txBody>
                  <a:tcPr marL="7883" marR="7883" marT="7883" marB="0" anchor="b"/>
                </a:tc>
                <a:extLst>
                  <a:ext uri="{0D108BD9-81ED-4DB2-BD59-A6C34878D82A}">
                    <a16:rowId xmlns:a16="http://schemas.microsoft.com/office/drawing/2014/main" val="3824786824"/>
                  </a:ext>
                </a:extLst>
              </a:tr>
              <a:tr h="239035">
                <a:tc>
                  <a:txBody>
                    <a:bodyPr/>
                    <a:lstStyle/>
                    <a:p>
                      <a:pPr algn="l" fontAlgn="b"/>
                      <a:r>
                        <a:rPr lang="en-GB" sz="1400" u="none" strike="noStrike" dirty="0">
                          <a:effectLst/>
                          <a:latin typeface="Arial" panose="020B0604020202020204" pitchFamily="34" charset="0"/>
                          <a:cs typeface="Arial" panose="020B0604020202020204" pitchFamily="34" charset="0"/>
                        </a:rPr>
                        <a:t>Crompton</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134</a:t>
                      </a:r>
                    </a:p>
                  </a:txBody>
                  <a:tcPr marL="7883" marR="7883" marT="7883" marB="0" anchor="b"/>
                </a:tc>
                <a:extLst>
                  <a:ext uri="{0D108BD9-81ED-4DB2-BD59-A6C34878D82A}">
                    <a16:rowId xmlns:a16="http://schemas.microsoft.com/office/drawing/2014/main" val="4154863603"/>
                  </a:ext>
                </a:extLst>
              </a:tr>
              <a:tr h="239035">
                <a:tc>
                  <a:txBody>
                    <a:bodyPr/>
                    <a:lstStyle/>
                    <a:p>
                      <a:pPr algn="l" fontAlgn="b"/>
                      <a:r>
                        <a:rPr lang="en-GB" sz="1400" u="none" strike="noStrike" dirty="0">
                          <a:effectLst/>
                          <a:latin typeface="Arial" panose="020B0604020202020204" pitchFamily="34" charset="0"/>
                          <a:cs typeface="Arial" panose="020B0604020202020204" pitchFamily="34" charset="0"/>
                        </a:rPr>
                        <a:t>Failsworth East</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142</a:t>
                      </a:r>
                    </a:p>
                  </a:txBody>
                  <a:tcPr marL="7883" marR="7883" marT="7883" marB="0" anchor="b"/>
                </a:tc>
                <a:extLst>
                  <a:ext uri="{0D108BD9-81ED-4DB2-BD59-A6C34878D82A}">
                    <a16:rowId xmlns:a16="http://schemas.microsoft.com/office/drawing/2014/main" val="1591835475"/>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Failsworth West</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147</a:t>
                      </a:r>
                    </a:p>
                  </a:txBody>
                  <a:tcPr marL="7883" marR="7883" marT="7883" marB="0" anchor="b"/>
                </a:tc>
                <a:extLst>
                  <a:ext uri="{0D108BD9-81ED-4DB2-BD59-A6C34878D82A}">
                    <a16:rowId xmlns:a16="http://schemas.microsoft.com/office/drawing/2014/main" val="1078191096"/>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Hollinwood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203</a:t>
                      </a:r>
                    </a:p>
                  </a:txBody>
                  <a:tcPr marL="7883" marR="7883" marT="7883" marB="0" anchor="b"/>
                </a:tc>
                <a:extLst>
                  <a:ext uri="{0D108BD9-81ED-4DB2-BD59-A6C34878D82A}">
                    <a16:rowId xmlns:a16="http://schemas.microsoft.com/office/drawing/2014/main" val="2671023379"/>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Medlock Vale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187</a:t>
                      </a:r>
                    </a:p>
                  </a:txBody>
                  <a:tcPr marL="7883" marR="7883" marT="7883" marB="0" anchor="b"/>
                </a:tc>
                <a:extLst>
                  <a:ext uri="{0D108BD9-81ED-4DB2-BD59-A6C34878D82A}">
                    <a16:rowId xmlns:a16="http://schemas.microsoft.com/office/drawing/2014/main" val="3214425602"/>
                  </a:ext>
                </a:extLst>
              </a:tr>
              <a:tr h="239035">
                <a:tc>
                  <a:txBody>
                    <a:bodyPr/>
                    <a:lstStyle/>
                    <a:p>
                      <a:pPr algn="l" fontAlgn="b"/>
                      <a:r>
                        <a:rPr lang="en-GB" sz="1400" u="none" strike="noStrike" dirty="0">
                          <a:effectLst/>
                          <a:latin typeface="Arial" panose="020B0604020202020204" pitchFamily="34" charset="0"/>
                          <a:cs typeface="Arial" panose="020B0604020202020204" pitchFamily="34" charset="0"/>
                        </a:rPr>
                        <a:t>Royton North</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136</a:t>
                      </a:r>
                    </a:p>
                  </a:txBody>
                  <a:tcPr marL="7883" marR="7883" marT="7883" marB="0" anchor="b"/>
                </a:tc>
                <a:extLst>
                  <a:ext uri="{0D108BD9-81ED-4DB2-BD59-A6C34878D82A}">
                    <a16:rowId xmlns:a16="http://schemas.microsoft.com/office/drawing/2014/main" val="3352775987"/>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Royton South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145</a:t>
                      </a:r>
                    </a:p>
                  </a:txBody>
                  <a:tcPr marL="7883" marR="7883" marT="7883" marB="0" anchor="b"/>
                </a:tc>
                <a:extLst>
                  <a:ext uri="{0D108BD9-81ED-4DB2-BD59-A6C34878D82A}">
                    <a16:rowId xmlns:a16="http://schemas.microsoft.com/office/drawing/2014/main" val="1694769630"/>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Saddleworth North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78</a:t>
                      </a:r>
                    </a:p>
                  </a:txBody>
                  <a:tcPr marL="7883" marR="7883" marT="7883" marB="0" anchor="b"/>
                </a:tc>
                <a:extLst>
                  <a:ext uri="{0D108BD9-81ED-4DB2-BD59-A6C34878D82A}">
                    <a16:rowId xmlns:a16="http://schemas.microsoft.com/office/drawing/2014/main" val="3087135902"/>
                  </a:ext>
                </a:extLst>
              </a:tr>
              <a:tr h="239035">
                <a:tc>
                  <a:txBody>
                    <a:bodyPr/>
                    <a:lstStyle/>
                    <a:p>
                      <a:pPr algn="l" fontAlgn="b"/>
                      <a:r>
                        <a:rPr lang="en-GB" sz="1400" u="none" strike="noStrike" dirty="0">
                          <a:effectLst/>
                          <a:latin typeface="Arial" panose="020B0604020202020204" pitchFamily="34" charset="0"/>
                          <a:cs typeface="Arial" panose="020B0604020202020204" pitchFamily="34" charset="0"/>
                        </a:rPr>
                        <a:t>Saddleworth South</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83</a:t>
                      </a:r>
                    </a:p>
                  </a:txBody>
                  <a:tcPr marL="7883" marR="7883" marT="7883" marB="0" anchor="b"/>
                </a:tc>
                <a:extLst>
                  <a:ext uri="{0D108BD9-81ED-4DB2-BD59-A6C34878D82A}">
                    <a16:rowId xmlns:a16="http://schemas.microsoft.com/office/drawing/2014/main" val="347711201"/>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Saddleworth West and Lees</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129</a:t>
                      </a:r>
                    </a:p>
                  </a:txBody>
                  <a:tcPr marL="7883" marR="7883" marT="7883" marB="0" anchor="b"/>
                </a:tc>
                <a:extLst>
                  <a:ext uri="{0D108BD9-81ED-4DB2-BD59-A6C34878D82A}">
                    <a16:rowId xmlns:a16="http://schemas.microsoft.com/office/drawing/2014/main" val="551706104"/>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Shaw</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154</a:t>
                      </a:r>
                    </a:p>
                  </a:txBody>
                  <a:tcPr marL="7883" marR="7883" marT="7883" marB="0" anchor="b"/>
                </a:tc>
                <a:extLst>
                  <a:ext uri="{0D108BD9-81ED-4DB2-BD59-A6C34878D82A}">
                    <a16:rowId xmlns:a16="http://schemas.microsoft.com/office/drawing/2014/main" val="643001342"/>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St James'</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136</a:t>
                      </a:r>
                    </a:p>
                  </a:txBody>
                  <a:tcPr marL="7883" marR="7883" marT="7883" marB="0" anchor="b"/>
                </a:tc>
                <a:extLst>
                  <a:ext uri="{0D108BD9-81ED-4DB2-BD59-A6C34878D82A}">
                    <a16:rowId xmlns:a16="http://schemas.microsoft.com/office/drawing/2014/main" val="1810508580"/>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St Mary's</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237</a:t>
                      </a:r>
                    </a:p>
                  </a:txBody>
                  <a:tcPr marL="7883" marR="7883" marT="7883" marB="0" anchor="b"/>
                </a:tc>
                <a:extLst>
                  <a:ext uri="{0D108BD9-81ED-4DB2-BD59-A6C34878D82A}">
                    <a16:rowId xmlns:a16="http://schemas.microsoft.com/office/drawing/2014/main" val="509149672"/>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Waterhead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223</a:t>
                      </a:r>
                    </a:p>
                  </a:txBody>
                  <a:tcPr marL="7883" marR="7883" marT="7883" marB="0" anchor="b"/>
                </a:tc>
                <a:extLst>
                  <a:ext uri="{0D108BD9-81ED-4DB2-BD59-A6C34878D82A}">
                    <a16:rowId xmlns:a16="http://schemas.microsoft.com/office/drawing/2014/main" val="2433180935"/>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Werneth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237</a:t>
                      </a:r>
                    </a:p>
                  </a:txBody>
                  <a:tcPr marL="7883" marR="7883" marT="7883" marB="0" anchor="b"/>
                </a:tc>
                <a:extLst>
                  <a:ext uri="{0D108BD9-81ED-4DB2-BD59-A6C34878D82A}">
                    <a16:rowId xmlns:a16="http://schemas.microsoft.com/office/drawing/2014/main" val="2722282695"/>
                  </a:ext>
                </a:extLst>
              </a:tr>
              <a:tr h="239035">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983758962"/>
                  </a:ext>
                </a:extLst>
              </a:tr>
              <a:tr h="239035">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3,294</a:t>
                      </a:r>
                    </a:p>
                  </a:txBody>
                  <a:tcPr marL="7883" marR="7883" marT="7883" marB="0" anchor="b"/>
                </a:tc>
                <a:extLst>
                  <a:ext uri="{0D108BD9-81ED-4DB2-BD59-A6C34878D82A}">
                    <a16:rowId xmlns:a16="http://schemas.microsoft.com/office/drawing/2014/main" val="3193140500"/>
                  </a:ext>
                </a:extLst>
              </a:tr>
            </a:tbl>
          </a:graphicData>
        </a:graphic>
      </p:graphicFrame>
      <p:sp>
        <p:nvSpPr>
          <p:cNvPr id="4" name="TextBox 3">
            <a:extLst>
              <a:ext uri="{FF2B5EF4-FFF2-40B4-BE49-F238E27FC236}">
                <a16:creationId xmlns:a16="http://schemas.microsoft.com/office/drawing/2014/main" id="{F9DEDC20-FE8F-C5A5-BC28-8BB0B7CDAFD7}"/>
              </a:ext>
            </a:extLst>
          </p:cNvPr>
          <p:cNvSpPr txBox="1"/>
          <p:nvPr/>
        </p:nvSpPr>
        <p:spPr>
          <a:xfrm>
            <a:off x="203200" y="6027003"/>
            <a:ext cx="12096206"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case load take-up in worksheet PC1 cell ref B45)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5C8A6C-4006-B9B2-744E-B2A36409E02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173620" y="159744"/>
            <a:ext cx="8456103"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6263C7AB-8387-8699-9682-4101A575CB94}"/>
              </a:ext>
            </a:extLst>
          </p:cNvPr>
          <p:cNvGraphicFramePr>
            <a:graphicFrameLocks noGrp="1" noDrilldown="1" noMove="1" noResize="1"/>
          </p:cNvGraphicFramePr>
          <p:nvPr>
            <p:extLst>
              <p:ext uri="{D42A27DB-BD31-4B8C-83A1-F6EECF244321}">
                <p14:modId xmlns:p14="http://schemas.microsoft.com/office/powerpoint/2010/main" val="2679603579"/>
              </p:ext>
            </p:extLst>
          </p:nvPr>
        </p:nvGraphicFramePr>
        <p:xfrm>
          <a:off x="3731292" y="709334"/>
          <a:ext cx="4272971" cy="5317669"/>
        </p:xfrm>
        <a:graphic>
          <a:graphicData uri="http://schemas.openxmlformats.org/drawingml/2006/table">
            <a:tbl>
              <a:tblPr firstRow="1">
                <a:tableStyleId>{5C22544A-7EE6-4342-B048-85BDC9FD1C3A}</a:tableStyleId>
              </a:tblPr>
              <a:tblGrid>
                <a:gridCol w="3254338">
                  <a:extLst>
                    <a:ext uri="{9D8B030D-6E8A-4147-A177-3AD203B41FA5}">
                      <a16:colId xmlns:a16="http://schemas.microsoft.com/office/drawing/2014/main" val="44642492"/>
                    </a:ext>
                  </a:extLst>
                </a:gridCol>
                <a:gridCol w="1018633">
                  <a:extLst>
                    <a:ext uri="{9D8B030D-6E8A-4147-A177-3AD203B41FA5}">
                      <a16:colId xmlns:a16="http://schemas.microsoft.com/office/drawing/2014/main" val="760914591"/>
                    </a:ext>
                  </a:extLst>
                </a:gridCol>
              </a:tblGrid>
              <a:tr h="231203">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652082394"/>
                  </a:ext>
                </a:extLst>
              </a:tr>
              <a:tr h="231203">
                <a:tc>
                  <a:txBody>
                    <a:bodyPr/>
                    <a:lstStyle/>
                    <a:p>
                      <a:pPr algn="l" fontAlgn="b"/>
                      <a:r>
                        <a:rPr lang="en-GB" sz="1400" u="none" strike="noStrike" dirty="0">
                          <a:effectLst/>
                          <a:latin typeface="Arial" panose="020B0604020202020204" pitchFamily="34" charset="0"/>
                          <a:cs typeface="Arial" panose="020B0604020202020204" pitchFamily="34" charset="0"/>
                        </a:rPr>
                        <a:t>Alexandra</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£694,930</a:t>
                      </a:r>
                    </a:p>
                  </a:txBody>
                  <a:tcPr marL="7883" marR="7883" marT="7883" marB="0" anchor="b"/>
                </a:tc>
                <a:extLst>
                  <a:ext uri="{0D108BD9-81ED-4DB2-BD59-A6C34878D82A}">
                    <a16:rowId xmlns:a16="http://schemas.microsoft.com/office/drawing/2014/main" val="2259044375"/>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Chadderton Central</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£263,750</a:t>
                      </a:r>
                    </a:p>
                  </a:txBody>
                  <a:tcPr marL="7883" marR="7883" marT="7883" marB="0" anchor="b"/>
                </a:tc>
                <a:extLst>
                  <a:ext uri="{0D108BD9-81ED-4DB2-BD59-A6C34878D82A}">
                    <a16:rowId xmlns:a16="http://schemas.microsoft.com/office/drawing/2014/main" val="3768237107"/>
                  </a:ext>
                </a:extLst>
              </a:tr>
              <a:tr h="231203">
                <a:tc>
                  <a:txBody>
                    <a:bodyPr/>
                    <a:lstStyle/>
                    <a:p>
                      <a:pPr algn="l" fontAlgn="b"/>
                      <a:r>
                        <a:rPr lang="en-GB" sz="1400" u="none" strike="noStrike" dirty="0">
                          <a:effectLst/>
                          <a:latin typeface="Arial" panose="020B0604020202020204" pitchFamily="34" charset="0"/>
                          <a:cs typeface="Arial" panose="020B0604020202020204" pitchFamily="34" charset="0"/>
                        </a:rPr>
                        <a:t>Chadderton North</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£335,939</a:t>
                      </a:r>
                    </a:p>
                  </a:txBody>
                  <a:tcPr marL="7883" marR="7883" marT="7883" marB="0" anchor="b"/>
                </a:tc>
                <a:extLst>
                  <a:ext uri="{0D108BD9-81ED-4DB2-BD59-A6C34878D82A}">
                    <a16:rowId xmlns:a16="http://schemas.microsoft.com/office/drawing/2014/main" val="2044133243"/>
                  </a:ext>
                </a:extLst>
              </a:tr>
              <a:tr h="231203">
                <a:tc>
                  <a:txBody>
                    <a:bodyPr/>
                    <a:lstStyle/>
                    <a:p>
                      <a:pPr algn="l" fontAlgn="b"/>
                      <a:r>
                        <a:rPr lang="en-GB" sz="1400" u="none" strike="noStrike" dirty="0">
                          <a:effectLst/>
                          <a:latin typeface="Arial" panose="020B0604020202020204" pitchFamily="34" charset="0"/>
                          <a:cs typeface="Arial" panose="020B0604020202020204" pitchFamily="34" charset="0"/>
                        </a:rPr>
                        <a:t>Chadderton South</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£324,459</a:t>
                      </a:r>
                    </a:p>
                  </a:txBody>
                  <a:tcPr marL="7883" marR="7883" marT="7883" marB="0" anchor="b"/>
                </a:tc>
                <a:extLst>
                  <a:ext uri="{0D108BD9-81ED-4DB2-BD59-A6C34878D82A}">
                    <a16:rowId xmlns:a16="http://schemas.microsoft.com/office/drawing/2014/main" val="1329763399"/>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Coldhurst</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£835,109</a:t>
                      </a:r>
                    </a:p>
                  </a:txBody>
                  <a:tcPr marL="7883" marR="7883" marT="7883" marB="0" anchor="b"/>
                </a:tc>
                <a:extLst>
                  <a:ext uri="{0D108BD9-81ED-4DB2-BD59-A6C34878D82A}">
                    <a16:rowId xmlns:a16="http://schemas.microsoft.com/office/drawing/2014/main" val="3824786824"/>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Crompton</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£243,031</a:t>
                      </a:r>
                    </a:p>
                  </a:txBody>
                  <a:tcPr marL="7883" marR="7883" marT="7883" marB="0" anchor="b"/>
                </a:tc>
                <a:extLst>
                  <a:ext uri="{0D108BD9-81ED-4DB2-BD59-A6C34878D82A}">
                    <a16:rowId xmlns:a16="http://schemas.microsoft.com/office/drawing/2014/main" val="4154863603"/>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Failsworth East</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£253,057</a:t>
                      </a:r>
                    </a:p>
                  </a:txBody>
                  <a:tcPr marL="7883" marR="7883" marT="7883" marB="0" anchor="b"/>
                </a:tc>
                <a:extLst>
                  <a:ext uri="{0D108BD9-81ED-4DB2-BD59-A6C34878D82A}">
                    <a16:rowId xmlns:a16="http://schemas.microsoft.com/office/drawing/2014/main" val="1591835475"/>
                  </a:ext>
                </a:extLst>
              </a:tr>
              <a:tr h="231203">
                <a:tc>
                  <a:txBody>
                    <a:bodyPr/>
                    <a:lstStyle/>
                    <a:p>
                      <a:pPr algn="l" fontAlgn="b"/>
                      <a:r>
                        <a:rPr lang="en-GB" sz="1400" u="none" strike="noStrike" dirty="0">
                          <a:effectLst/>
                          <a:latin typeface="Arial" panose="020B0604020202020204" pitchFamily="34" charset="0"/>
                          <a:cs typeface="Arial" panose="020B0604020202020204" pitchFamily="34" charset="0"/>
                        </a:rPr>
                        <a:t>Failsworth West</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£270,868</a:t>
                      </a:r>
                    </a:p>
                  </a:txBody>
                  <a:tcPr marL="7883" marR="7883" marT="7883" marB="0" anchor="b"/>
                </a:tc>
                <a:extLst>
                  <a:ext uri="{0D108BD9-81ED-4DB2-BD59-A6C34878D82A}">
                    <a16:rowId xmlns:a16="http://schemas.microsoft.com/office/drawing/2014/main" val="1078191096"/>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Hollinwood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£476,933</a:t>
                      </a:r>
                    </a:p>
                  </a:txBody>
                  <a:tcPr marL="7883" marR="7883" marT="7883" marB="0" anchor="b"/>
                </a:tc>
                <a:extLst>
                  <a:ext uri="{0D108BD9-81ED-4DB2-BD59-A6C34878D82A}">
                    <a16:rowId xmlns:a16="http://schemas.microsoft.com/office/drawing/2014/main" val="2671023379"/>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Medlock Vale</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£507,388</a:t>
                      </a:r>
                    </a:p>
                  </a:txBody>
                  <a:tcPr marL="7883" marR="7883" marT="7883" marB="0" anchor="b"/>
                </a:tc>
                <a:extLst>
                  <a:ext uri="{0D108BD9-81ED-4DB2-BD59-A6C34878D82A}">
                    <a16:rowId xmlns:a16="http://schemas.microsoft.com/office/drawing/2014/main" val="3214425602"/>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Royton North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£232,314</a:t>
                      </a:r>
                    </a:p>
                  </a:txBody>
                  <a:tcPr marL="7883" marR="7883" marT="7883" marB="0" anchor="b"/>
                </a:tc>
                <a:extLst>
                  <a:ext uri="{0D108BD9-81ED-4DB2-BD59-A6C34878D82A}">
                    <a16:rowId xmlns:a16="http://schemas.microsoft.com/office/drawing/2014/main" val="3352775987"/>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Royton South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£280,946</a:t>
                      </a:r>
                    </a:p>
                  </a:txBody>
                  <a:tcPr marL="7883" marR="7883" marT="7883" marB="0" anchor="b"/>
                </a:tc>
                <a:extLst>
                  <a:ext uri="{0D108BD9-81ED-4DB2-BD59-A6C34878D82A}">
                    <a16:rowId xmlns:a16="http://schemas.microsoft.com/office/drawing/2014/main" val="1694769630"/>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Saddleworth North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£158,570</a:t>
                      </a:r>
                    </a:p>
                  </a:txBody>
                  <a:tcPr marL="7883" marR="7883" marT="7883" marB="0" anchor="b"/>
                </a:tc>
                <a:extLst>
                  <a:ext uri="{0D108BD9-81ED-4DB2-BD59-A6C34878D82A}">
                    <a16:rowId xmlns:a16="http://schemas.microsoft.com/office/drawing/2014/main" val="3087135902"/>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Saddleworth South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£159,293</a:t>
                      </a:r>
                    </a:p>
                  </a:txBody>
                  <a:tcPr marL="7883" marR="7883" marT="7883" marB="0" anchor="b"/>
                </a:tc>
                <a:extLst>
                  <a:ext uri="{0D108BD9-81ED-4DB2-BD59-A6C34878D82A}">
                    <a16:rowId xmlns:a16="http://schemas.microsoft.com/office/drawing/2014/main" val="347711201"/>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Saddleworth West and Lees</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£267,925</a:t>
                      </a:r>
                    </a:p>
                  </a:txBody>
                  <a:tcPr marL="7883" marR="7883" marT="7883" marB="0" anchor="b"/>
                </a:tc>
                <a:extLst>
                  <a:ext uri="{0D108BD9-81ED-4DB2-BD59-A6C34878D82A}">
                    <a16:rowId xmlns:a16="http://schemas.microsoft.com/office/drawing/2014/main" val="551706104"/>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Shaw</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£273,971</a:t>
                      </a:r>
                    </a:p>
                  </a:txBody>
                  <a:tcPr marL="7883" marR="7883" marT="7883" marB="0" anchor="b"/>
                </a:tc>
                <a:extLst>
                  <a:ext uri="{0D108BD9-81ED-4DB2-BD59-A6C34878D82A}">
                    <a16:rowId xmlns:a16="http://schemas.microsoft.com/office/drawing/2014/main" val="643001342"/>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St James'</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£271,455</a:t>
                      </a:r>
                    </a:p>
                  </a:txBody>
                  <a:tcPr marL="7883" marR="7883" marT="7883" marB="0" anchor="b"/>
                </a:tc>
                <a:extLst>
                  <a:ext uri="{0D108BD9-81ED-4DB2-BD59-A6C34878D82A}">
                    <a16:rowId xmlns:a16="http://schemas.microsoft.com/office/drawing/2014/main" val="1810508580"/>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St Mary's</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£724,627</a:t>
                      </a:r>
                    </a:p>
                  </a:txBody>
                  <a:tcPr marL="7883" marR="7883" marT="7883" marB="0" anchor="b"/>
                </a:tc>
                <a:extLst>
                  <a:ext uri="{0D108BD9-81ED-4DB2-BD59-A6C34878D82A}">
                    <a16:rowId xmlns:a16="http://schemas.microsoft.com/office/drawing/2014/main" val="509149672"/>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Waterhead</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£598,375</a:t>
                      </a:r>
                    </a:p>
                  </a:txBody>
                  <a:tcPr marL="7883" marR="7883" marT="7883" marB="0" anchor="b"/>
                </a:tc>
                <a:extLst>
                  <a:ext uri="{0D108BD9-81ED-4DB2-BD59-A6C34878D82A}">
                    <a16:rowId xmlns:a16="http://schemas.microsoft.com/office/drawing/2014/main" val="2433180935"/>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Werneth</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£689,593</a:t>
                      </a:r>
                    </a:p>
                  </a:txBody>
                  <a:tcPr marL="7883" marR="7883" marT="7883" marB="0" anchor="b"/>
                </a:tc>
                <a:extLst>
                  <a:ext uri="{0D108BD9-81ED-4DB2-BD59-A6C34878D82A}">
                    <a16:rowId xmlns:a16="http://schemas.microsoft.com/office/drawing/2014/main" val="2722282695"/>
                  </a:ext>
                </a:extLst>
              </a:tr>
              <a:tr h="231203">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883" marR="7883" marT="7883" marB="0" anchor="b"/>
                </a:tc>
                <a:extLst>
                  <a:ext uri="{0D108BD9-81ED-4DB2-BD59-A6C34878D82A}">
                    <a16:rowId xmlns:a16="http://schemas.microsoft.com/office/drawing/2014/main" val="1983758962"/>
                  </a:ext>
                </a:extLst>
              </a:tr>
              <a:tr h="231203">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883" marR="7883" marT="7883"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£7,862,535</a:t>
                      </a:r>
                    </a:p>
                  </a:txBody>
                  <a:tcPr marL="7883" marR="7883" marT="7883" marB="0" anchor="b"/>
                </a:tc>
                <a:extLst>
                  <a:ext uri="{0D108BD9-81ED-4DB2-BD59-A6C34878D82A}">
                    <a16:rowId xmlns:a16="http://schemas.microsoft.com/office/drawing/2014/main" val="3193140500"/>
                  </a:ext>
                </a:extLst>
              </a:tr>
            </a:tbl>
          </a:graphicData>
        </a:graphic>
      </p:graphicFrame>
      <p:sp>
        <p:nvSpPr>
          <p:cNvPr id="4" name="TextBox 3">
            <a:extLst>
              <a:ext uri="{FF2B5EF4-FFF2-40B4-BE49-F238E27FC236}">
                <a16:creationId xmlns:a16="http://schemas.microsoft.com/office/drawing/2014/main" id="{8EEBEC49-811A-6AED-011A-CEF4CDA55CBB}"/>
              </a:ext>
            </a:extLst>
          </p:cNvPr>
          <p:cNvSpPr txBox="1"/>
          <p:nvPr/>
        </p:nvSpPr>
        <p:spPr>
          <a:xfrm>
            <a:off x="173620" y="6027003"/>
            <a:ext cx="12104914"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b="1"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expenditure take-up in worksheet PC2 cell ref B82)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797827-5164-4688-829D-5C862EB92A2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4BD76E2-1091-4E59-82E9-2014B5B90676}">
  <ds:schemaRefs>
    <ds:schemaRef ds:uri="http://schemas.microsoft.com/sharepoint/v3/contenttype/forms"/>
  </ds:schemaRefs>
</ds:datastoreItem>
</file>

<file path=customXml/itemProps3.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1021</TotalTime>
  <Words>1251</Words>
  <Application>Microsoft Office PowerPoint</Application>
  <PresentationFormat>Widescreen</PresentationFormat>
  <Paragraphs>211</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Pension Credit Summary: Oldham</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 </vt:lpstr>
      <vt:lpstr>Key statistics for Oldham</vt:lpstr>
      <vt:lpstr>Percentages of GM population aged 66+ claiming Pension Credit by ward</vt:lpstr>
      <vt:lpstr>Elderly populations and deprivation</vt:lpstr>
      <vt:lpstr>Pension Credit claimants by ward</vt:lpstr>
      <vt:lpstr>Estimated Eligible Non-Recipients (ENRs) by ward</vt:lpstr>
      <vt:lpstr>Estimated total amount of missed Pension Credit uptake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126</cp:revision>
  <dcterms:created xsi:type="dcterms:W3CDTF">2020-10-30T09:24:29Z</dcterms:created>
  <dcterms:modified xsi:type="dcterms:W3CDTF">2024-02-01T14:30:53Z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