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266" r:id="rId6"/>
    <p:sldId id="272" r:id="rId7"/>
    <p:sldId id="259" r:id="rId8"/>
    <p:sldId id="290" r:id="rId9"/>
    <p:sldId id="289" r:id="rId10"/>
    <p:sldId id="286" r:id="rId11"/>
    <p:sldId id="287" r:id="rId12"/>
    <p:sldId id="288" r:id="rId13"/>
    <p:sldId id="29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1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474995-9542-4D82-BF81-274D51AF5CA3}" v="1" dt="2024-02-01T14:21:31.7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5" autoAdjust="0"/>
    <p:restoredTop sz="86449" autoAdjust="0"/>
  </p:normalViewPr>
  <p:slideViewPr>
    <p:cSldViewPr snapToGrid="0">
      <p:cViewPr varScale="1">
        <p:scale>
          <a:sx n="98" d="100"/>
          <a:sy n="98" d="100"/>
        </p:scale>
        <p:origin x="276" y="114"/>
      </p:cViewPr>
      <p:guideLst/>
    </p:cSldViewPr>
  </p:slideViewPr>
  <p:outlineViewPr>
    <p:cViewPr>
      <p:scale>
        <a:sx n="33" d="100"/>
        <a:sy n="33" d="100"/>
      </p:scale>
      <p:origin x="0" y="-297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8B474995-9542-4D82-BF81-274D51AF5CA3}"/>
    <pc:docChg chg="undo custSel modSld">
      <pc:chgData name="Childs, Dylan" userId="7fd8f850-9d53-46d0-a2f4-82dc1723bbae" providerId="ADAL" clId="{8B474995-9542-4D82-BF81-274D51AF5CA3}" dt="2024-02-01T14:29:49.295" v="134" actId="34135"/>
      <pc:docMkLst>
        <pc:docMk/>
      </pc:docMkLst>
      <pc:sldChg chg="modSp mod">
        <pc:chgData name="Childs, Dylan" userId="7fd8f850-9d53-46d0-a2f4-82dc1723bbae" providerId="ADAL" clId="{8B474995-9542-4D82-BF81-274D51AF5CA3}" dt="2024-02-01T14:19:04.040" v="19" actId="1076"/>
        <pc:sldMkLst>
          <pc:docMk/>
          <pc:sldMk cId="513742067" sldId="259"/>
        </pc:sldMkLst>
        <pc:spChg chg="mod">
          <ac:chgData name="Childs, Dylan" userId="7fd8f850-9d53-46d0-a2f4-82dc1723bbae" providerId="ADAL" clId="{8B474995-9542-4D82-BF81-274D51AF5CA3}" dt="2024-02-01T14:18:53.971" v="17" actId="1076"/>
          <ac:spMkLst>
            <pc:docMk/>
            <pc:sldMk cId="513742067" sldId="259"/>
            <ac:spMk id="2" creationId="{C2007E24-3B1A-45D1-8940-CC1E03B72ADB}"/>
          </ac:spMkLst>
        </pc:spChg>
        <pc:spChg chg="mod">
          <ac:chgData name="Childs, Dylan" userId="7fd8f850-9d53-46d0-a2f4-82dc1723bbae" providerId="ADAL" clId="{8B474995-9542-4D82-BF81-274D51AF5CA3}" dt="2024-02-01T14:18:49.947" v="16" actId="1076"/>
          <ac:spMkLst>
            <pc:docMk/>
            <pc:sldMk cId="513742067" sldId="259"/>
            <ac:spMk id="3" creationId="{66E88644-FD0D-4BAE-AAA3-3DD00430B4BB}"/>
          </ac:spMkLst>
        </pc:spChg>
        <pc:spChg chg="mod">
          <ac:chgData name="Childs, Dylan" userId="7fd8f850-9d53-46d0-a2f4-82dc1723bbae" providerId="ADAL" clId="{8B474995-9542-4D82-BF81-274D51AF5CA3}" dt="2024-02-01T14:19:04.040" v="19" actId="1076"/>
          <ac:spMkLst>
            <pc:docMk/>
            <pc:sldMk cId="513742067" sldId="259"/>
            <ac:spMk id="5" creationId="{3207C827-8A64-43BC-8CD6-B34546DADBC5}"/>
          </ac:spMkLst>
        </pc:spChg>
      </pc:sldChg>
      <pc:sldChg chg="modSp mod">
        <pc:chgData name="Childs, Dylan" userId="7fd8f850-9d53-46d0-a2f4-82dc1723bbae" providerId="ADAL" clId="{8B474995-9542-4D82-BF81-274D51AF5CA3}" dt="2024-02-01T14:17:59.956" v="7" actId="2711"/>
        <pc:sldMkLst>
          <pc:docMk/>
          <pc:sldMk cId="477254947" sldId="266"/>
        </pc:sldMkLst>
        <pc:spChg chg="mod">
          <ac:chgData name="Childs, Dylan" userId="7fd8f850-9d53-46d0-a2f4-82dc1723bbae" providerId="ADAL" clId="{8B474995-9542-4D82-BF81-274D51AF5CA3}" dt="2024-02-01T14:17:59.956" v="7" actId="2711"/>
          <ac:spMkLst>
            <pc:docMk/>
            <pc:sldMk cId="477254947" sldId="266"/>
            <ac:spMk id="2" creationId="{87BDAF91-1342-41CD-8DB3-2995BA71DEA0}"/>
          </ac:spMkLst>
        </pc:spChg>
        <pc:spChg chg="mod">
          <ac:chgData name="Childs, Dylan" userId="7fd8f850-9d53-46d0-a2f4-82dc1723bbae" providerId="ADAL" clId="{8B474995-9542-4D82-BF81-274D51AF5CA3}" dt="2024-02-01T14:17:49.820" v="6" actId="113"/>
          <ac:spMkLst>
            <pc:docMk/>
            <pc:sldMk cId="477254947" sldId="266"/>
            <ac:spMk id="7" creationId="{0B9E316A-4D89-4808-9669-B496133576AE}"/>
          </ac:spMkLst>
        </pc:spChg>
      </pc:sldChg>
      <pc:sldChg chg="modSp mod">
        <pc:chgData name="Childs, Dylan" userId="7fd8f850-9d53-46d0-a2f4-82dc1723bbae" providerId="ADAL" clId="{8B474995-9542-4D82-BF81-274D51AF5CA3}" dt="2024-02-01T14:18:23.249" v="13" actId="1076"/>
        <pc:sldMkLst>
          <pc:docMk/>
          <pc:sldMk cId="1210409543" sldId="272"/>
        </pc:sldMkLst>
        <pc:spChg chg="mod">
          <ac:chgData name="Childs, Dylan" userId="7fd8f850-9d53-46d0-a2f4-82dc1723bbae" providerId="ADAL" clId="{8B474995-9542-4D82-BF81-274D51AF5CA3}" dt="2024-02-01T14:18:06.027" v="8" actId="1076"/>
          <ac:spMkLst>
            <pc:docMk/>
            <pc:sldMk cId="1210409543" sldId="272"/>
            <ac:spMk id="2" creationId="{D88F8817-EAE2-496D-B1F0-2CBE77E361D0}"/>
          </ac:spMkLst>
        </pc:spChg>
        <pc:spChg chg="mod">
          <ac:chgData name="Childs, Dylan" userId="7fd8f850-9d53-46d0-a2f4-82dc1723bbae" providerId="ADAL" clId="{8B474995-9542-4D82-BF81-274D51AF5CA3}" dt="2024-02-01T14:18:23.249" v="13" actId="1076"/>
          <ac:spMkLst>
            <pc:docMk/>
            <pc:sldMk cId="1210409543" sldId="272"/>
            <ac:spMk id="4" creationId="{6D3785B6-5670-44C5-8001-2C2EA0B266D0}"/>
          </ac:spMkLst>
        </pc:spChg>
      </pc:sldChg>
      <pc:sldChg chg="modSp mod">
        <pc:chgData name="Childs, Dylan" userId="7fd8f850-9d53-46d0-a2f4-82dc1723bbae" providerId="ADAL" clId="{8B474995-9542-4D82-BF81-274D51AF5CA3}" dt="2024-02-01T14:29:34.207" v="131" actId="34135"/>
        <pc:sldMkLst>
          <pc:docMk/>
          <pc:sldMk cId="3859563524" sldId="286"/>
        </pc:sldMkLst>
        <pc:graphicFrameChg chg="mod">
          <ac:chgData name="Childs, Dylan" userId="7fd8f850-9d53-46d0-a2f4-82dc1723bbae" providerId="ADAL" clId="{8B474995-9542-4D82-BF81-274D51AF5CA3}" dt="2024-02-01T14:29:34.207" v="131" actId="34135"/>
          <ac:graphicFrameMkLst>
            <pc:docMk/>
            <pc:sldMk cId="3859563524" sldId="286"/>
            <ac:graphicFrameMk id="2" creationId="{4F9BB9EF-7A0C-6EE0-835F-82FCAE85D2BF}"/>
          </ac:graphicFrameMkLst>
        </pc:graphicFrameChg>
      </pc:sldChg>
      <pc:sldChg chg="modSp mod">
        <pc:chgData name="Childs, Dylan" userId="7fd8f850-9d53-46d0-a2f4-82dc1723bbae" providerId="ADAL" clId="{8B474995-9542-4D82-BF81-274D51AF5CA3}" dt="2024-02-01T14:29:36.769" v="132" actId="34135"/>
        <pc:sldMkLst>
          <pc:docMk/>
          <pc:sldMk cId="3563326387" sldId="287"/>
        </pc:sldMkLst>
        <pc:graphicFrameChg chg="mod">
          <ac:chgData name="Childs, Dylan" userId="7fd8f850-9d53-46d0-a2f4-82dc1723bbae" providerId="ADAL" clId="{8B474995-9542-4D82-BF81-274D51AF5CA3}" dt="2024-02-01T14:29:36.769" v="132" actId="34135"/>
          <ac:graphicFrameMkLst>
            <pc:docMk/>
            <pc:sldMk cId="3563326387" sldId="287"/>
            <ac:graphicFrameMk id="5" creationId="{10F1A760-8B82-AC87-40F5-C02D326133D0}"/>
          </ac:graphicFrameMkLst>
        </pc:graphicFrameChg>
      </pc:sldChg>
      <pc:sldChg chg="modSp mod">
        <pc:chgData name="Childs, Dylan" userId="7fd8f850-9d53-46d0-a2f4-82dc1723bbae" providerId="ADAL" clId="{8B474995-9542-4D82-BF81-274D51AF5CA3}" dt="2024-02-01T14:29:39.785" v="133" actId="34135"/>
        <pc:sldMkLst>
          <pc:docMk/>
          <pc:sldMk cId="3337366094" sldId="288"/>
        </pc:sldMkLst>
        <pc:graphicFrameChg chg="mod">
          <ac:chgData name="Childs, Dylan" userId="7fd8f850-9d53-46d0-a2f4-82dc1723bbae" providerId="ADAL" clId="{8B474995-9542-4D82-BF81-274D51AF5CA3}" dt="2024-02-01T14:29:39.785" v="133" actId="34135"/>
          <ac:graphicFrameMkLst>
            <pc:docMk/>
            <pc:sldMk cId="3337366094" sldId="288"/>
            <ac:graphicFrameMk id="3" creationId="{201BF657-E72A-ADF8-9FE5-9473F790D1F5}"/>
          </ac:graphicFrameMkLst>
        </pc:graphicFrameChg>
      </pc:sldChg>
      <pc:sldChg chg="modSp mod">
        <pc:chgData name="Childs, Dylan" userId="7fd8f850-9d53-46d0-a2f4-82dc1723bbae" providerId="ADAL" clId="{8B474995-9542-4D82-BF81-274D51AF5CA3}" dt="2024-02-01T14:29:28.453" v="130" actId="34135"/>
        <pc:sldMkLst>
          <pc:docMk/>
          <pc:sldMk cId="3022525373" sldId="289"/>
        </pc:sldMkLst>
        <pc:picChg chg="mod">
          <ac:chgData name="Childs, Dylan" userId="7fd8f850-9d53-46d0-a2f4-82dc1723bbae" providerId="ADAL" clId="{8B474995-9542-4D82-BF81-274D51AF5CA3}" dt="2024-02-01T14:29:28.453" v="130" actId="34135"/>
          <ac:picMkLst>
            <pc:docMk/>
            <pc:sldMk cId="3022525373" sldId="289"/>
            <ac:picMk id="3" creationId="{0C6DA6B6-2A2B-4B61-B547-D90A048AB674}"/>
          </ac:picMkLst>
        </pc:picChg>
      </pc:sldChg>
      <pc:sldChg chg="modSp mod">
        <pc:chgData name="Childs, Dylan" userId="7fd8f850-9d53-46d0-a2f4-82dc1723bbae" providerId="ADAL" clId="{8B474995-9542-4D82-BF81-274D51AF5CA3}" dt="2024-02-01T14:29:25.086" v="129" actId="34135"/>
        <pc:sldMkLst>
          <pc:docMk/>
          <pc:sldMk cId="2085706008" sldId="290"/>
        </pc:sldMkLst>
        <pc:picChg chg="mod">
          <ac:chgData name="Childs, Dylan" userId="7fd8f850-9d53-46d0-a2f4-82dc1723bbae" providerId="ADAL" clId="{8B474995-9542-4D82-BF81-274D51AF5CA3}" dt="2024-02-01T14:29:25.086" v="129" actId="34135"/>
          <ac:picMkLst>
            <pc:docMk/>
            <pc:sldMk cId="2085706008" sldId="290"/>
            <ac:picMk id="3" creationId="{6FEAB7B0-49A4-CB9B-35E9-4FA221C420AB}"/>
          </ac:picMkLst>
        </pc:picChg>
      </pc:sldChg>
      <pc:sldChg chg="addSp modSp mod">
        <pc:chgData name="Childs, Dylan" userId="7fd8f850-9d53-46d0-a2f4-82dc1723bbae" providerId="ADAL" clId="{8B474995-9542-4D82-BF81-274D51AF5CA3}" dt="2024-02-01T14:29:49.295" v="134" actId="34135"/>
        <pc:sldMkLst>
          <pc:docMk/>
          <pc:sldMk cId="520379186" sldId="292"/>
        </pc:sldMkLst>
        <pc:spChg chg="mod">
          <ac:chgData name="Childs, Dylan" userId="7fd8f850-9d53-46d0-a2f4-82dc1723bbae" providerId="ADAL" clId="{8B474995-9542-4D82-BF81-274D51AF5CA3}" dt="2024-02-01T14:20:51.676" v="118" actId="1076"/>
          <ac:spMkLst>
            <pc:docMk/>
            <pc:sldMk cId="520379186" sldId="292"/>
            <ac:spMk id="9" creationId="{C97019F6-4854-40CD-BDF4-598F3A6F07F4}"/>
          </ac:spMkLst>
        </pc:spChg>
        <pc:spChg chg="mod">
          <ac:chgData name="Childs, Dylan" userId="7fd8f850-9d53-46d0-a2f4-82dc1723bbae" providerId="ADAL" clId="{8B474995-9542-4D82-BF81-274D51AF5CA3}" dt="2024-02-01T14:29:49.295" v="134" actId="34135"/>
          <ac:spMkLst>
            <pc:docMk/>
            <pc:sldMk cId="520379186" sldId="292"/>
            <ac:spMk id="41" creationId="{CC78380C-5CDC-48C7-BA2B-D501237F1FC2}"/>
          </ac:spMkLst>
        </pc:spChg>
        <pc:picChg chg="mod">
          <ac:chgData name="Childs, Dylan" userId="7fd8f850-9d53-46d0-a2f4-82dc1723bbae" providerId="ADAL" clId="{8B474995-9542-4D82-BF81-274D51AF5CA3}" dt="2024-02-01T14:21:03.822" v="122" actId="962"/>
          <ac:picMkLst>
            <pc:docMk/>
            <pc:sldMk cId="520379186" sldId="292"/>
            <ac:picMk id="3" creationId="{0B2F9518-97AE-4518-9C46-F616F8F76C7D}"/>
          </ac:picMkLst>
        </pc:picChg>
        <pc:picChg chg="add mod">
          <ac:chgData name="Childs, Dylan" userId="7fd8f850-9d53-46d0-a2f4-82dc1723bbae" providerId="ADAL" clId="{8B474995-9542-4D82-BF81-274D51AF5CA3}" dt="2024-02-01T14:21:35.086" v="128" actId="1076"/>
          <ac:picMkLst>
            <pc:docMk/>
            <pc:sldMk cId="520379186" sldId="292"/>
            <ac:picMk id="4" creationId="{E7BB9F83-5249-796D-0A9F-02ED3310B83D}"/>
          </ac:picMkLst>
        </pc:picChg>
        <pc:picChg chg="mod">
          <ac:chgData name="Childs, Dylan" userId="7fd8f850-9d53-46d0-a2f4-82dc1723bbae" providerId="ADAL" clId="{8B474995-9542-4D82-BF81-274D51AF5CA3}" dt="2024-02-01T14:21:06.872" v="124" actId="962"/>
          <ac:picMkLst>
            <pc:docMk/>
            <pc:sldMk cId="520379186" sldId="292"/>
            <ac:picMk id="5" creationId="{F6A6814C-40C7-4896-B03B-FCAC838B9486}"/>
          </ac:picMkLst>
        </pc:picChg>
        <pc:picChg chg="mod">
          <ac:chgData name="Childs, Dylan" userId="7fd8f850-9d53-46d0-a2f4-82dc1723bbae" providerId="ADAL" clId="{8B474995-9542-4D82-BF81-274D51AF5CA3}" dt="2024-02-01T14:19:58.399" v="59" actId="962"/>
          <ac:picMkLst>
            <pc:docMk/>
            <pc:sldMk cId="520379186" sldId="292"/>
            <ac:picMk id="6" creationId="{2386D4D3-FDF6-BBFA-93FA-D8BE625334B7}"/>
          </ac:picMkLst>
        </pc:picChg>
        <pc:picChg chg="mod">
          <ac:chgData name="Childs, Dylan" userId="7fd8f850-9d53-46d0-a2f4-82dc1723bbae" providerId="ADAL" clId="{8B474995-9542-4D82-BF81-274D51AF5CA3}" dt="2024-02-01T14:21:08.105" v="125" actId="962"/>
          <ac:picMkLst>
            <pc:docMk/>
            <pc:sldMk cId="520379186" sldId="292"/>
            <ac:picMk id="7" creationId="{DCCD8BB1-A074-47E2-B265-A0A9AA2FE28C}"/>
          </ac:picMkLst>
        </pc:picChg>
        <pc:picChg chg="mod">
          <ac:chgData name="Childs, Dylan" userId="7fd8f850-9d53-46d0-a2f4-82dc1723bbae" providerId="ADAL" clId="{8B474995-9542-4D82-BF81-274D51AF5CA3}" dt="2024-02-01T14:20:03.206" v="68" actId="962"/>
          <ac:picMkLst>
            <pc:docMk/>
            <pc:sldMk cId="520379186" sldId="292"/>
            <ac:picMk id="8" creationId="{D6E3CA3C-FA0D-414E-B1A3-2414A8A240F1}"/>
          </ac:picMkLst>
        </pc:picChg>
        <pc:picChg chg="mod">
          <ac:chgData name="Childs, Dylan" userId="7fd8f850-9d53-46d0-a2f4-82dc1723bbae" providerId="ADAL" clId="{8B474995-9542-4D82-BF81-274D51AF5CA3}" dt="2024-02-01T14:21:09.239" v="126" actId="962"/>
          <ac:picMkLst>
            <pc:docMk/>
            <pc:sldMk cId="520379186" sldId="292"/>
            <ac:picMk id="12" creationId="{15E5FDB3-EF1A-4B4C-A888-9453D700F537}"/>
          </ac:picMkLst>
        </pc:picChg>
        <pc:picChg chg="mod">
          <ac:chgData name="Childs, Dylan" userId="7fd8f850-9d53-46d0-a2f4-82dc1723bbae" providerId="ADAL" clId="{8B474995-9542-4D82-BF81-274D51AF5CA3}" dt="2024-02-01T14:19:59.940" v="61" actId="962"/>
          <ac:picMkLst>
            <pc:docMk/>
            <pc:sldMk cId="520379186" sldId="292"/>
            <ac:picMk id="15" creationId="{FD1D1AFD-3A6A-4A10-A876-67229615AB9B}"/>
          </ac:picMkLst>
        </pc:picChg>
        <pc:picChg chg="mod">
          <ac:chgData name="Childs, Dylan" userId="7fd8f850-9d53-46d0-a2f4-82dc1723bbae" providerId="ADAL" clId="{8B474995-9542-4D82-BF81-274D51AF5CA3}" dt="2024-02-01T14:20:22.903" v="117" actId="962"/>
          <ac:picMkLst>
            <pc:docMk/>
            <pc:sldMk cId="520379186" sldId="292"/>
            <ac:picMk id="16" creationId="{44557F21-888B-45F9-B820-5A7CA91F7C07}"/>
          </ac:picMkLst>
        </pc:picChg>
        <pc:picChg chg="mod ord">
          <ac:chgData name="Childs, Dylan" userId="7fd8f850-9d53-46d0-a2f4-82dc1723bbae" providerId="ADAL" clId="{8B474995-9542-4D82-BF81-274D51AF5CA3}" dt="2024-02-01T14:20:57.172" v="119" actId="962"/>
          <ac:picMkLst>
            <pc:docMk/>
            <pc:sldMk cId="520379186" sldId="292"/>
            <ac:picMk id="18" creationId="{D84B8A3D-A315-44D5-A6F0-D33CDF463B28}"/>
          </ac:picMkLst>
        </pc:picChg>
        <pc:picChg chg="mod">
          <ac:chgData name="Childs, Dylan" userId="7fd8f850-9d53-46d0-a2f4-82dc1723bbae" providerId="ADAL" clId="{8B474995-9542-4D82-BF81-274D51AF5CA3}" dt="2024-02-01T14:20:06.236" v="76" actId="962"/>
          <ac:picMkLst>
            <pc:docMk/>
            <pc:sldMk cId="520379186" sldId="292"/>
            <ac:picMk id="20" creationId="{6AC13B28-6EA2-4E12-AA1D-A796E574ABC4}"/>
          </ac:picMkLst>
        </pc:picChg>
        <pc:picChg chg="mod">
          <ac:chgData name="Childs, Dylan" userId="7fd8f850-9d53-46d0-a2f4-82dc1723bbae" providerId="ADAL" clId="{8B474995-9542-4D82-BF81-274D51AF5CA3}" dt="2024-02-01T14:20:05.539" v="74" actId="962"/>
          <ac:picMkLst>
            <pc:docMk/>
            <pc:sldMk cId="520379186" sldId="292"/>
            <ac:picMk id="23" creationId="{8B8A111A-5F19-4EFE-956A-3DBF0B89B1FE}"/>
          </ac:picMkLst>
        </pc:picChg>
        <pc:picChg chg="mod">
          <ac:chgData name="Childs, Dylan" userId="7fd8f850-9d53-46d0-a2f4-82dc1723bbae" providerId="ADAL" clId="{8B474995-9542-4D82-BF81-274D51AF5CA3}" dt="2024-02-01T14:20:04.839" v="72" actId="962"/>
          <ac:picMkLst>
            <pc:docMk/>
            <pc:sldMk cId="520379186" sldId="292"/>
            <ac:picMk id="26" creationId="{0E25AF28-9781-499D-9552-F1F74BCA971E}"/>
          </ac:picMkLst>
        </pc:picChg>
        <pc:picChg chg="mod">
          <ac:chgData name="Childs, Dylan" userId="7fd8f850-9d53-46d0-a2f4-82dc1723bbae" providerId="ADAL" clId="{8B474995-9542-4D82-BF81-274D51AF5CA3}" dt="2024-02-01T14:21:05.647" v="123" actId="962"/>
          <ac:picMkLst>
            <pc:docMk/>
            <pc:sldMk cId="520379186" sldId="292"/>
            <ac:picMk id="29" creationId="{4FE8B1A6-9C95-4ED9-BB0F-5839801C014A}"/>
          </ac:picMkLst>
        </pc:picChg>
        <pc:picChg chg="mod">
          <ac:chgData name="Childs, Dylan" userId="7fd8f850-9d53-46d0-a2f4-82dc1723bbae" providerId="ADAL" clId="{8B474995-9542-4D82-BF81-274D51AF5CA3}" dt="2024-02-01T14:20:59.991" v="120" actId="962"/>
          <ac:picMkLst>
            <pc:docMk/>
            <pc:sldMk cId="520379186" sldId="292"/>
            <ac:picMk id="31" creationId="{E586BA70-675A-48F0-8C5A-F772C0327A1D}"/>
          </ac:picMkLst>
        </pc:picChg>
        <pc:picChg chg="mod">
          <ac:chgData name="Childs, Dylan" userId="7fd8f850-9d53-46d0-a2f4-82dc1723bbae" providerId="ADAL" clId="{8B474995-9542-4D82-BF81-274D51AF5CA3}" dt="2024-02-01T14:20:01.923" v="65" actId="962"/>
          <ac:picMkLst>
            <pc:docMk/>
            <pc:sldMk cId="520379186" sldId="292"/>
            <ac:picMk id="32" creationId="{34B0CC75-C421-458F-8F27-B4DDDE2474BD}"/>
          </ac:picMkLst>
        </pc:picChg>
        <pc:picChg chg="mod">
          <ac:chgData name="Childs, Dylan" userId="7fd8f850-9d53-46d0-a2f4-82dc1723bbae" providerId="ADAL" clId="{8B474995-9542-4D82-BF81-274D51AF5CA3}" dt="2024-02-01T14:21:02.089" v="121" actId="962"/>
          <ac:picMkLst>
            <pc:docMk/>
            <pc:sldMk cId="520379186" sldId="292"/>
            <ac:picMk id="33" creationId="{072F6A9C-90B6-430C-A9C1-AE3816FD0581}"/>
          </ac:picMkLst>
        </pc:picChg>
        <pc:cxnChg chg="mod">
          <ac:chgData name="Childs, Dylan" userId="7fd8f850-9d53-46d0-a2f4-82dc1723bbae" providerId="ADAL" clId="{8B474995-9542-4D82-BF81-274D51AF5CA3}" dt="2024-02-01T14:20:04.032" v="70" actId="962"/>
          <ac:cxnSpMkLst>
            <pc:docMk/>
            <pc:sldMk cId="520379186" sldId="292"/>
            <ac:cxnSpMk id="28" creationId="{BD05BF1A-27FA-48E9-B0A8-10649E4FA6A6}"/>
          </ac:cxnSpMkLst>
        </pc:cxnChg>
      </pc:sldChg>
    </pc:docChg>
  </pc:docChgLst>
  <pc:docChgLst>
    <pc:chgData name="Childs, Dylan" userId="7fd8f850-9d53-46d0-a2f4-82dc1723bbae" providerId="ADAL" clId="{9E2476E9-01BB-42F1-8270-6ECED6E652C6}"/>
    <pc:docChg chg="undo custSel addSld delSld modSld">
      <pc:chgData name="Childs, Dylan" userId="7fd8f850-9d53-46d0-a2f4-82dc1723bbae" providerId="ADAL" clId="{9E2476E9-01BB-42F1-8270-6ECED6E652C6}" dt="2024-01-08T11:04:39.548" v="1533" actId="1076"/>
      <pc:docMkLst>
        <pc:docMk/>
      </pc:docMkLst>
      <pc:sldChg chg="modSp">
        <pc:chgData name="Childs, Dylan" userId="7fd8f850-9d53-46d0-a2f4-82dc1723bbae" providerId="ADAL" clId="{9E2476E9-01BB-42F1-8270-6ECED6E652C6}" dt="2024-01-05T18:51:04.767" v="1480" actId="962"/>
        <pc:sldMkLst>
          <pc:docMk/>
          <pc:sldMk cId="432416404" sldId="256"/>
        </pc:sldMkLst>
        <pc:picChg chg="mod">
          <ac:chgData name="Childs, Dylan" userId="7fd8f850-9d53-46d0-a2f4-82dc1723bbae" providerId="ADAL" clId="{9E2476E9-01BB-42F1-8270-6ECED6E652C6}" dt="2024-01-05T18:51:04.767" v="1480" actId="962"/>
          <ac:picMkLst>
            <pc:docMk/>
            <pc:sldMk cId="432416404" sldId="256"/>
            <ac:picMk id="5" creationId="{F5CD0E8C-7A20-F145-28DD-DA9425564F14}"/>
          </ac:picMkLst>
        </pc:picChg>
      </pc:sldChg>
      <pc:sldChg chg="addSp delSp modSp mod">
        <pc:chgData name="Childs, Dylan" userId="7fd8f850-9d53-46d0-a2f4-82dc1723bbae" providerId="ADAL" clId="{9E2476E9-01BB-42F1-8270-6ECED6E652C6}" dt="2024-01-05T18:46:48.804" v="1392" actId="13244"/>
        <pc:sldMkLst>
          <pc:docMk/>
          <pc:sldMk cId="3859563524" sldId="286"/>
        </pc:sldMkLst>
        <pc:spChg chg="add del mod">
          <ac:chgData name="Childs, Dylan" userId="7fd8f850-9d53-46d0-a2f4-82dc1723bbae" providerId="ADAL" clId="{9E2476E9-01BB-42F1-8270-6ECED6E652C6}" dt="2024-01-05T18:10:06.909" v="1001" actId="1076"/>
          <ac:spMkLst>
            <pc:docMk/>
            <pc:sldMk cId="3859563524" sldId="286"/>
            <ac:spMk id="3" creationId="{C82338C9-EB52-45DB-A1B5-FCDEB1FC1ED7}"/>
          </ac:spMkLst>
        </pc:spChg>
        <pc:spChg chg="add mod">
          <ac:chgData name="Childs, Dylan" userId="7fd8f850-9d53-46d0-a2f4-82dc1723bbae" providerId="ADAL" clId="{9E2476E9-01BB-42F1-8270-6ECED6E652C6}" dt="2024-01-05T18:46:43.842" v="1391" actId="13244"/>
          <ac:spMkLst>
            <pc:docMk/>
            <pc:sldMk cId="3859563524" sldId="286"/>
            <ac:spMk id="4" creationId="{5D1A8A90-92AA-CAF5-8865-9E37D8F9C5C2}"/>
          </ac:spMkLst>
        </pc:spChg>
        <pc:spChg chg="mod">
          <ac:chgData name="Childs, Dylan" userId="7fd8f850-9d53-46d0-a2f4-82dc1723bbae" providerId="ADAL" clId="{9E2476E9-01BB-42F1-8270-6ECED6E652C6}" dt="2024-01-05T18:46:48.804" v="1392" actId="13244"/>
          <ac:spMkLst>
            <pc:docMk/>
            <pc:sldMk cId="3859563524" sldId="286"/>
            <ac:spMk id="5" creationId="{693137FD-354F-4879-84B3-FDD80C64F93F}"/>
          </ac:spMkLst>
        </pc:spChg>
        <pc:graphicFrameChg chg="mod modGraphic">
          <ac:chgData name="Childs, Dylan" userId="7fd8f850-9d53-46d0-a2f4-82dc1723bbae" providerId="ADAL" clId="{9E2476E9-01BB-42F1-8270-6ECED6E652C6}" dt="2024-01-05T18:33:17.367" v="1002" actId="13238"/>
          <ac:graphicFrameMkLst>
            <pc:docMk/>
            <pc:sldMk cId="3859563524" sldId="286"/>
            <ac:graphicFrameMk id="2" creationId="{4F9BB9EF-7A0C-6EE0-835F-82FCAE85D2BF}"/>
          </ac:graphicFrameMkLst>
        </pc:graphicFrameChg>
      </pc:sldChg>
      <pc:sldChg chg="addSp delSp modSp mod">
        <pc:chgData name="Childs, Dylan" userId="7fd8f850-9d53-46d0-a2f4-82dc1723bbae" providerId="ADAL" clId="{9E2476E9-01BB-42F1-8270-6ECED6E652C6}" dt="2024-01-05T18:47:16.916" v="1394" actId="13244"/>
        <pc:sldMkLst>
          <pc:docMk/>
          <pc:sldMk cId="3563326387" sldId="287"/>
        </pc:sldMkLst>
        <pc:spChg chg="mod">
          <ac:chgData name="Childs, Dylan" userId="7fd8f850-9d53-46d0-a2f4-82dc1723bbae" providerId="ADAL" clId="{9E2476E9-01BB-42F1-8270-6ECED6E652C6}" dt="2024-01-05T18:47:16.916" v="1394" actId="13244"/>
          <ac:spMkLst>
            <pc:docMk/>
            <pc:sldMk cId="3563326387" sldId="287"/>
            <ac:spMk id="3" creationId="{FFF9A2E3-35FB-44F4-879E-3FDC3F314482}"/>
          </ac:spMkLst>
        </pc:spChg>
        <pc:spChg chg="add mod">
          <ac:chgData name="Childs, Dylan" userId="7fd8f850-9d53-46d0-a2f4-82dc1723bbae" providerId="ADAL" clId="{9E2476E9-01BB-42F1-8270-6ECED6E652C6}" dt="2024-01-05T18:47:12.430" v="1393" actId="13244"/>
          <ac:spMkLst>
            <pc:docMk/>
            <pc:sldMk cId="3563326387" sldId="287"/>
            <ac:spMk id="6" creationId="{E956D7CE-EAB2-B726-0310-50B8C241F8B0}"/>
          </ac:spMkLst>
        </pc:spChg>
        <pc:graphicFrameChg chg="add mod modGraphic">
          <ac:chgData name="Childs, Dylan" userId="7fd8f850-9d53-46d0-a2f4-82dc1723bbae" providerId="ADAL" clId="{9E2476E9-01BB-42F1-8270-6ECED6E652C6}" dt="2024-01-05T18:33:22.628" v="1003" actId="13238"/>
          <ac:graphicFrameMkLst>
            <pc:docMk/>
            <pc:sldMk cId="3563326387" sldId="287"/>
            <ac:graphicFrameMk id="5" creationId="{10F1A760-8B82-AC87-40F5-C02D326133D0}"/>
          </ac:graphicFrameMkLst>
        </pc:graphicFrameChg>
        <pc:picChg chg="del mod">
          <ac:chgData name="Childs, Dylan" userId="7fd8f850-9d53-46d0-a2f4-82dc1723bbae" providerId="ADAL" clId="{9E2476E9-01BB-42F1-8270-6ECED6E652C6}" dt="2024-01-05T15:18:21.760" v="138" actId="478"/>
          <ac:picMkLst>
            <pc:docMk/>
            <pc:sldMk cId="3563326387" sldId="287"/>
            <ac:picMk id="4" creationId="{2E0EC30A-8319-2C4B-F264-21FD2D5D9519}"/>
          </ac:picMkLst>
        </pc:picChg>
      </pc:sldChg>
      <pc:sldChg chg="addSp delSp modSp mod">
        <pc:chgData name="Childs, Dylan" userId="7fd8f850-9d53-46d0-a2f4-82dc1723bbae" providerId="ADAL" clId="{9E2476E9-01BB-42F1-8270-6ECED6E652C6}" dt="2024-01-05T18:47:31.895" v="1396" actId="13244"/>
        <pc:sldMkLst>
          <pc:docMk/>
          <pc:sldMk cId="3337366094" sldId="288"/>
        </pc:sldMkLst>
        <pc:spChg chg="mod">
          <ac:chgData name="Childs, Dylan" userId="7fd8f850-9d53-46d0-a2f4-82dc1723bbae" providerId="ADAL" clId="{9E2476E9-01BB-42F1-8270-6ECED6E652C6}" dt="2024-01-05T18:47:31.895" v="1396" actId="13244"/>
          <ac:spMkLst>
            <pc:docMk/>
            <pc:sldMk cId="3337366094" sldId="288"/>
            <ac:spMk id="5" creationId="{D336200E-81F4-4CC8-8F78-2BC1EEAA20C9}"/>
          </ac:spMkLst>
        </pc:spChg>
        <pc:spChg chg="add del mod">
          <ac:chgData name="Childs, Dylan" userId="7fd8f850-9d53-46d0-a2f4-82dc1723bbae" providerId="ADAL" clId="{9E2476E9-01BB-42F1-8270-6ECED6E652C6}" dt="2024-01-05T16:33:14.582" v="752" actId="478"/>
          <ac:spMkLst>
            <pc:docMk/>
            <pc:sldMk cId="3337366094" sldId="288"/>
            <ac:spMk id="6" creationId="{29750430-93F3-4F3D-1A96-23F936500193}"/>
          </ac:spMkLst>
        </pc:spChg>
        <pc:spChg chg="add del mod">
          <ac:chgData name="Childs, Dylan" userId="7fd8f850-9d53-46d0-a2f4-82dc1723bbae" providerId="ADAL" clId="{9E2476E9-01BB-42F1-8270-6ECED6E652C6}" dt="2024-01-05T16:34:45.299" v="824" actId="478"/>
          <ac:spMkLst>
            <pc:docMk/>
            <pc:sldMk cId="3337366094" sldId="288"/>
            <ac:spMk id="7" creationId="{6509D34E-A816-B7F2-85C6-B3823BB4ADF2}"/>
          </ac:spMkLst>
        </pc:spChg>
        <pc:spChg chg="add mod">
          <ac:chgData name="Childs, Dylan" userId="7fd8f850-9d53-46d0-a2f4-82dc1723bbae" providerId="ADAL" clId="{9E2476E9-01BB-42F1-8270-6ECED6E652C6}" dt="2024-01-05T18:47:27.046" v="1395" actId="13244"/>
          <ac:spMkLst>
            <pc:docMk/>
            <pc:sldMk cId="3337366094" sldId="288"/>
            <ac:spMk id="8" creationId="{73571A61-4DCA-D4AC-CB1E-F827C57C0D87}"/>
          </ac:spMkLst>
        </pc:spChg>
        <pc:graphicFrameChg chg="add mod modGraphic">
          <ac:chgData name="Childs, Dylan" userId="7fd8f850-9d53-46d0-a2f4-82dc1723bbae" providerId="ADAL" clId="{9E2476E9-01BB-42F1-8270-6ECED6E652C6}" dt="2024-01-05T18:33:26.327" v="1004" actId="13238"/>
          <ac:graphicFrameMkLst>
            <pc:docMk/>
            <pc:sldMk cId="3337366094" sldId="288"/>
            <ac:graphicFrameMk id="3" creationId="{201BF657-E72A-ADF8-9FE5-9473F790D1F5}"/>
          </ac:graphicFrameMkLst>
        </pc:graphicFrameChg>
        <pc:picChg chg="del mod">
          <ac:chgData name="Childs, Dylan" userId="7fd8f850-9d53-46d0-a2f4-82dc1723bbae" providerId="ADAL" clId="{9E2476E9-01BB-42F1-8270-6ECED6E652C6}" dt="2024-01-05T16:33:40.623" v="782" actId="478"/>
          <ac:picMkLst>
            <pc:docMk/>
            <pc:sldMk cId="3337366094" sldId="288"/>
            <ac:picMk id="4" creationId="{F25DCC1B-C691-B0C3-D702-C75E1D28828E}"/>
          </ac:picMkLst>
        </pc:picChg>
      </pc:sldChg>
      <pc:sldChg chg="addSp modSp mod">
        <pc:chgData name="Childs, Dylan" userId="7fd8f850-9d53-46d0-a2f4-82dc1723bbae" providerId="ADAL" clId="{9E2476E9-01BB-42F1-8270-6ECED6E652C6}" dt="2024-01-08T11:04:39.548" v="1533" actId="1076"/>
        <pc:sldMkLst>
          <pc:docMk/>
          <pc:sldMk cId="3022525373" sldId="289"/>
        </pc:sldMkLst>
        <pc:spChg chg="add mod">
          <ac:chgData name="Childs, Dylan" userId="7fd8f850-9d53-46d0-a2f4-82dc1723bbae" providerId="ADAL" clId="{9E2476E9-01BB-42F1-8270-6ECED6E652C6}" dt="2024-01-05T18:46:27.649" v="1390" actId="13244"/>
          <ac:spMkLst>
            <pc:docMk/>
            <pc:sldMk cId="3022525373" sldId="289"/>
            <ac:spMk id="2" creationId="{5F244A54-01A5-7B4B-333F-1DBCF9CEAF8B}"/>
          </ac:spMkLst>
        </pc:spChg>
        <pc:spChg chg="mod">
          <ac:chgData name="Childs, Dylan" userId="7fd8f850-9d53-46d0-a2f4-82dc1723bbae" providerId="ADAL" clId="{9E2476E9-01BB-42F1-8270-6ECED6E652C6}" dt="2024-01-05T18:46:09.950" v="1387" actId="13244"/>
          <ac:spMkLst>
            <pc:docMk/>
            <pc:sldMk cId="3022525373" sldId="289"/>
            <ac:spMk id="4" creationId="{1BC36D59-6A72-4C87-A50C-351797C4ADCB}"/>
          </ac:spMkLst>
        </pc:spChg>
        <pc:picChg chg="mod">
          <ac:chgData name="Childs, Dylan" userId="7fd8f850-9d53-46d0-a2f4-82dc1723bbae" providerId="ADAL" clId="{9E2476E9-01BB-42F1-8270-6ECED6E652C6}" dt="2024-01-08T11:04:39.548" v="1533" actId="1076"/>
          <ac:picMkLst>
            <pc:docMk/>
            <pc:sldMk cId="3022525373" sldId="289"/>
            <ac:picMk id="3" creationId="{0C6DA6B6-2A2B-4B61-B547-D90A048AB674}"/>
          </ac:picMkLst>
        </pc:picChg>
      </pc:sldChg>
      <pc:sldChg chg="addSp modSp mod">
        <pc:chgData name="Childs, Dylan" userId="7fd8f850-9d53-46d0-a2f4-82dc1723bbae" providerId="ADAL" clId="{9E2476E9-01BB-42F1-8270-6ECED6E652C6}" dt="2024-01-05T18:45:56.867" v="1385" actId="13244"/>
        <pc:sldMkLst>
          <pc:docMk/>
          <pc:sldMk cId="2085706008" sldId="290"/>
        </pc:sldMkLst>
        <pc:spChg chg="add mod">
          <ac:chgData name="Childs, Dylan" userId="7fd8f850-9d53-46d0-a2f4-82dc1723bbae" providerId="ADAL" clId="{9E2476E9-01BB-42F1-8270-6ECED6E652C6}" dt="2024-01-05T18:45:50.535" v="1384" actId="13244"/>
          <ac:spMkLst>
            <pc:docMk/>
            <pc:sldMk cId="2085706008" sldId="290"/>
            <ac:spMk id="2" creationId="{39963F9D-6525-E437-D98B-2D39315DCB10}"/>
          </ac:spMkLst>
        </pc:spChg>
        <pc:spChg chg="mod">
          <ac:chgData name="Childs, Dylan" userId="7fd8f850-9d53-46d0-a2f4-82dc1723bbae" providerId="ADAL" clId="{9E2476E9-01BB-42F1-8270-6ECED6E652C6}" dt="2024-01-05T18:45:56.867" v="1385" actId="13244"/>
          <ac:spMkLst>
            <pc:docMk/>
            <pc:sldMk cId="2085706008" sldId="290"/>
            <ac:spMk id="5" creationId="{B85A0255-E040-D1AA-27BE-2E6D4307F01E}"/>
          </ac:spMkLst>
        </pc:spChg>
        <pc:spChg chg="mod">
          <ac:chgData name="Childs, Dylan" userId="7fd8f850-9d53-46d0-a2f4-82dc1723bbae" providerId="ADAL" clId="{9E2476E9-01BB-42F1-8270-6ECED6E652C6}" dt="2024-01-05T18:45:47.334" v="1383" actId="13244"/>
          <ac:spMkLst>
            <pc:docMk/>
            <pc:sldMk cId="2085706008" sldId="290"/>
            <ac:spMk id="7" creationId="{79E6B8FF-17F3-56A8-054B-17840A29CF6D}"/>
          </ac:spMkLst>
        </pc:spChg>
        <pc:picChg chg="mod">
          <ac:chgData name="Childs, Dylan" userId="7fd8f850-9d53-46d0-a2f4-82dc1723bbae" providerId="ADAL" clId="{9E2476E9-01BB-42F1-8270-6ECED6E652C6}" dt="2024-01-05T18:45:47.261" v="1382" actId="962"/>
          <ac:picMkLst>
            <pc:docMk/>
            <pc:sldMk cId="2085706008" sldId="290"/>
            <ac:picMk id="3" creationId="{6FEAB7B0-49A4-CB9B-35E9-4FA221C420AB}"/>
          </ac:picMkLst>
        </pc:picChg>
      </pc:sldChg>
      <pc:sldChg chg="new del">
        <pc:chgData name="Childs, Dylan" userId="7fd8f850-9d53-46d0-a2f4-82dc1723bbae" providerId="ADAL" clId="{9E2476E9-01BB-42F1-8270-6ECED6E652C6}" dt="2024-01-05T18:03:35.340" v="851" actId="47"/>
        <pc:sldMkLst>
          <pc:docMk/>
          <pc:sldMk cId="3818072542" sldId="291"/>
        </pc:sldMkLst>
      </pc:sldChg>
      <pc:sldChg chg="addSp modSp add mod">
        <pc:chgData name="Childs, Dylan" userId="7fd8f850-9d53-46d0-a2f4-82dc1723bbae" providerId="ADAL" clId="{9E2476E9-01BB-42F1-8270-6ECED6E652C6}" dt="2024-01-08T11:04:03.981" v="1531" actId="207"/>
        <pc:sldMkLst>
          <pc:docMk/>
          <pc:sldMk cId="520379186" sldId="292"/>
        </pc:sldMkLst>
        <pc:spChg chg="add mod">
          <ac:chgData name="Childs, Dylan" userId="7fd8f850-9d53-46d0-a2f4-82dc1723bbae" providerId="ADAL" clId="{9E2476E9-01BB-42F1-8270-6ECED6E652C6}" dt="2024-01-08T10:58:38.718" v="1526"/>
          <ac:spMkLst>
            <pc:docMk/>
            <pc:sldMk cId="520379186" sldId="292"/>
            <ac:spMk id="2" creationId="{3E146144-B523-FA27-162B-307612761FA8}"/>
          </ac:spMkLst>
        </pc:spChg>
        <pc:spChg chg="mod">
          <ac:chgData name="Childs, Dylan" userId="7fd8f850-9d53-46d0-a2f4-82dc1723bbae" providerId="ADAL" clId="{9E2476E9-01BB-42F1-8270-6ECED6E652C6}" dt="2024-01-05T18:05:38.145" v="902" actId="207"/>
          <ac:spMkLst>
            <pc:docMk/>
            <pc:sldMk cId="520379186" sldId="292"/>
            <ac:spMk id="9" creationId="{C97019F6-4854-40CD-BDF4-598F3A6F07F4}"/>
          </ac:spMkLst>
        </pc:spChg>
        <pc:spChg chg="mod">
          <ac:chgData name="Childs, Dylan" userId="7fd8f850-9d53-46d0-a2f4-82dc1723bbae" providerId="ADAL" clId="{9E2476E9-01BB-42F1-8270-6ECED6E652C6}" dt="2024-01-05T18:51:52.292" v="1483" actId="13244"/>
          <ac:spMkLst>
            <pc:docMk/>
            <pc:sldMk cId="520379186" sldId="292"/>
            <ac:spMk id="10" creationId="{E5180AF0-990F-4847-8DEC-43BF106E50C0}"/>
          </ac:spMkLst>
        </pc:spChg>
        <pc:spChg chg="mod">
          <ac:chgData name="Childs, Dylan" userId="7fd8f850-9d53-46d0-a2f4-82dc1723bbae" providerId="ADAL" clId="{9E2476E9-01BB-42F1-8270-6ECED6E652C6}" dt="2024-01-05T18:05:38.145" v="902" actId="207"/>
          <ac:spMkLst>
            <pc:docMk/>
            <pc:sldMk cId="520379186" sldId="292"/>
            <ac:spMk id="11" creationId="{FA6361E8-AE1A-4DAE-9C02-D633DD096635}"/>
          </ac:spMkLst>
        </pc:spChg>
        <pc:spChg chg="mod">
          <ac:chgData name="Childs, Dylan" userId="7fd8f850-9d53-46d0-a2f4-82dc1723bbae" providerId="ADAL" clId="{9E2476E9-01BB-42F1-8270-6ECED6E652C6}" dt="2024-01-05T18:51:55.657" v="1484" actId="13244"/>
          <ac:spMkLst>
            <pc:docMk/>
            <pc:sldMk cId="520379186" sldId="292"/>
            <ac:spMk id="14" creationId="{A11727F5-87C7-4BBD-B9A0-DA6070AC5E42}"/>
          </ac:spMkLst>
        </pc:spChg>
        <pc:spChg chg="mod">
          <ac:chgData name="Childs, Dylan" userId="7fd8f850-9d53-46d0-a2f4-82dc1723bbae" providerId="ADAL" clId="{9E2476E9-01BB-42F1-8270-6ECED6E652C6}" dt="2024-01-05T18:48:01.998" v="1397" actId="13244"/>
          <ac:spMkLst>
            <pc:docMk/>
            <pc:sldMk cId="520379186" sldId="292"/>
            <ac:spMk id="17" creationId="{057E9B72-5454-4AF4-AB19-17407E6730DF}"/>
          </ac:spMkLst>
        </pc:spChg>
        <pc:spChg chg="mod">
          <ac:chgData name="Childs, Dylan" userId="7fd8f850-9d53-46d0-a2f4-82dc1723bbae" providerId="ADAL" clId="{9E2476E9-01BB-42F1-8270-6ECED6E652C6}" dt="2024-01-05T18:57:17.378" v="1518" actId="13926"/>
          <ac:spMkLst>
            <pc:docMk/>
            <pc:sldMk cId="520379186" sldId="292"/>
            <ac:spMk id="25" creationId="{396980DA-56D6-46C4-92AB-0F8CCC0D5707}"/>
          </ac:spMkLst>
        </pc:spChg>
        <pc:spChg chg="mod">
          <ac:chgData name="Childs, Dylan" userId="7fd8f850-9d53-46d0-a2f4-82dc1723bbae" providerId="ADAL" clId="{9E2476E9-01BB-42F1-8270-6ECED6E652C6}" dt="2024-01-05T18:06:12.722" v="952" actId="114"/>
          <ac:spMkLst>
            <pc:docMk/>
            <pc:sldMk cId="520379186" sldId="292"/>
            <ac:spMk id="30" creationId="{16EF86DF-1FD3-42C7-8D45-FEFC80FC2914}"/>
          </ac:spMkLst>
        </pc:spChg>
        <pc:spChg chg="mod">
          <ac:chgData name="Childs, Dylan" userId="7fd8f850-9d53-46d0-a2f4-82dc1723bbae" providerId="ADAL" clId="{9E2476E9-01BB-42F1-8270-6ECED6E652C6}" dt="2024-01-05T18:56:31.587" v="1514" actId="13244"/>
          <ac:spMkLst>
            <pc:docMk/>
            <pc:sldMk cId="520379186" sldId="292"/>
            <ac:spMk id="34" creationId="{6FD734CF-E5C9-4BA0-95B3-EE9E9B929458}"/>
          </ac:spMkLst>
        </pc:spChg>
        <pc:spChg chg="mod">
          <ac:chgData name="Childs, Dylan" userId="7fd8f850-9d53-46d0-a2f4-82dc1723bbae" providerId="ADAL" clId="{9E2476E9-01BB-42F1-8270-6ECED6E652C6}" dt="2024-01-05T18:56:21.675" v="1512" actId="13244"/>
          <ac:spMkLst>
            <pc:docMk/>
            <pc:sldMk cId="520379186" sldId="292"/>
            <ac:spMk id="35" creationId="{2E37D3AF-D923-43A9-B38A-77B0B1E576FA}"/>
          </ac:spMkLst>
        </pc:spChg>
        <pc:spChg chg="mod">
          <ac:chgData name="Childs, Dylan" userId="7fd8f850-9d53-46d0-a2f4-82dc1723bbae" providerId="ADAL" clId="{9E2476E9-01BB-42F1-8270-6ECED6E652C6}" dt="2024-01-05T18:05:38.145" v="902" actId="207"/>
          <ac:spMkLst>
            <pc:docMk/>
            <pc:sldMk cId="520379186" sldId="292"/>
            <ac:spMk id="37" creationId="{BB6D6607-F286-4462-8E96-25FB8A2CF30A}"/>
          </ac:spMkLst>
        </pc:spChg>
        <pc:spChg chg="mod">
          <ac:chgData name="Childs, Dylan" userId="7fd8f850-9d53-46d0-a2f4-82dc1723bbae" providerId="ADAL" clId="{9E2476E9-01BB-42F1-8270-6ECED6E652C6}" dt="2024-01-05T18:05:38.145" v="902" actId="207"/>
          <ac:spMkLst>
            <pc:docMk/>
            <pc:sldMk cId="520379186" sldId="292"/>
            <ac:spMk id="40" creationId="{895773E5-001C-4919-8CAD-45718DE09ACF}"/>
          </ac:spMkLst>
        </pc:spChg>
        <pc:spChg chg="mod">
          <ac:chgData name="Childs, Dylan" userId="7fd8f850-9d53-46d0-a2f4-82dc1723bbae" providerId="ADAL" clId="{9E2476E9-01BB-42F1-8270-6ECED6E652C6}" dt="2024-01-05T18:56:37.028" v="1515" actId="13244"/>
          <ac:spMkLst>
            <pc:docMk/>
            <pc:sldMk cId="520379186" sldId="292"/>
            <ac:spMk id="41" creationId="{CC78380C-5CDC-48C7-BA2B-D501237F1FC2}"/>
          </ac:spMkLst>
        </pc:spChg>
        <pc:spChg chg="mod">
          <ac:chgData name="Childs, Dylan" userId="7fd8f850-9d53-46d0-a2f4-82dc1723bbae" providerId="ADAL" clId="{9E2476E9-01BB-42F1-8270-6ECED6E652C6}" dt="2024-01-05T18:51:26.543" v="1481" actId="13244"/>
          <ac:spMkLst>
            <pc:docMk/>
            <pc:sldMk cId="520379186" sldId="292"/>
            <ac:spMk id="45" creationId="{3AC5F071-FE04-4A2D-90E9-1ED7D856E36D}"/>
          </ac:spMkLst>
        </pc:spChg>
        <pc:spChg chg="mod">
          <ac:chgData name="Childs, Dylan" userId="7fd8f850-9d53-46d0-a2f4-82dc1723bbae" providerId="ADAL" clId="{9E2476E9-01BB-42F1-8270-6ECED6E652C6}" dt="2024-01-05T18:56:49.043" v="1516" actId="13244"/>
          <ac:spMkLst>
            <pc:docMk/>
            <pc:sldMk cId="520379186" sldId="292"/>
            <ac:spMk id="48" creationId="{06F96152-3DF2-4C7B-AACA-000CD831971D}"/>
          </ac:spMkLst>
        </pc:spChg>
        <pc:picChg chg="mod">
          <ac:chgData name="Childs, Dylan" userId="7fd8f850-9d53-46d0-a2f4-82dc1723bbae" providerId="ADAL" clId="{9E2476E9-01BB-42F1-8270-6ECED6E652C6}" dt="2024-01-05T18:55:02.948" v="1501" actId="962"/>
          <ac:picMkLst>
            <pc:docMk/>
            <pc:sldMk cId="520379186" sldId="292"/>
            <ac:picMk id="3" creationId="{0B2F9518-97AE-4518-9C46-F616F8F76C7D}"/>
          </ac:picMkLst>
        </pc:picChg>
        <pc:picChg chg="mod">
          <ac:chgData name="Childs, Dylan" userId="7fd8f850-9d53-46d0-a2f4-82dc1723bbae" providerId="ADAL" clId="{9E2476E9-01BB-42F1-8270-6ECED6E652C6}" dt="2024-01-05T18:55:04.139" v="1502" actId="962"/>
          <ac:picMkLst>
            <pc:docMk/>
            <pc:sldMk cId="520379186" sldId="292"/>
            <ac:picMk id="5" creationId="{F6A6814C-40C7-4896-B03B-FCAC838B9486}"/>
          </ac:picMkLst>
        </pc:picChg>
        <pc:picChg chg="add mod">
          <ac:chgData name="Childs, Dylan" userId="7fd8f850-9d53-46d0-a2f4-82dc1723bbae" providerId="ADAL" clId="{9E2476E9-01BB-42F1-8270-6ECED6E652C6}" dt="2024-01-05T18:55:16.020" v="1510" actId="962"/>
          <ac:picMkLst>
            <pc:docMk/>
            <pc:sldMk cId="520379186" sldId="292"/>
            <ac:picMk id="6" creationId="{2386D4D3-FDF6-BBFA-93FA-D8BE625334B7}"/>
          </ac:picMkLst>
        </pc:picChg>
        <pc:picChg chg="mod">
          <ac:chgData name="Childs, Dylan" userId="7fd8f850-9d53-46d0-a2f4-82dc1723bbae" providerId="ADAL" clId="{9E2476E9-01BB-42F1-8270-6ECED6E652C6}" dt="2024-01-08T10:59:43.400" v="1529" actId="1076"/>
          <ac:picMkLst>
            <pc:docMk/>
            <pc:sldMk cId="520379186" sldId="292"/>
            <ac:picMk id="7" creationId="{DCCD8BB1-A074-47E2-B265-A0A9AA2FE28C}"/>
          </ac:picMkLst>
        </pc:picChg>
        <pc:picChg chg="mod">
          <ac:chgData name="Childs, Dylan" userId="7fd8f850-9d53-46d0-a2f4-82dc1723bbae" providerId="ADAL" clId="{9E2476E9-01BB-42F1-8270-6ECED6E652C6}" dt="2024-01-08T11:04:03.981" v="1531" actId="207"/>
          <ac:picMkLst>
            <pc:docMk/>
            <pc:sldMk cId="520379186" sldId="292"/>
            <ac:picMk id="8" creationId="{D6E3CA3C-FA0D-414E-B1A3-2414A8A240F1}"/>
          </ac:picMkLst>
        </pc:picChg>
        <pc:picChg chg="mod">
          <ac:chgData name="Childs, Dylan" userId="7fd8f850-9d53-46d0-a2f4-82dc1723bbae" providerId="ADAL" clId="{9E2476E9-01BB-42F1-8270-6ECED6E652C6}" dt="2024-01-08T10:59:20.214" v="1528" actId="1076"/>
          <ac:picMkLst>
            <pc:docMk/>
            <pc:sldMk cId="520379186" sldId="292"/>
            <ac:picMk id="12" creationId="{15E5FDB3-EF1A-4B4C-A888-9453D700F537}"/>
          </ac:picMkLst>
        </pc:picChg>
        <pc:picChg chg="mod">
          <ac:chgData name="Childs, Dylan" userId="7fd8f850-9d53-46d0-a2f4-82dc1723bbae" providerId="ADAL" clId="{9E2476E9-01BB-42F1-8270-6ECED6E652C6}" dt="2024-01-08T11:04:01.411" v="1530" actId="207"/>
          <ac:picMkLst>
            <pc:docMk/>
            <pc:sldMk cId="520379186" sldId="292"/>
            <ac:picMk id="15" creationId="{FD1D1AFD-3A6A-4A10-A876-67229615AB9B}"/>
          </ac:picMkLst>
        </pc:picChg>
        <pc:picChg chg="mod">
          <ac:chgData name="Childs, Dylan" userId="7fd8f850-9d53-46d0-a2f4-82dc1723bbae" providerId="ADAL" clId="{9E2476E9-01BB-42F1-8270-6ECED6E652C6}" dt="2024-01-05T18:52:25.402" v="1491" actId="962"/>
          <ac:picMkLst>
            <pc:docMk/>
            <pc:sldMk cId="520379186" sldId="292"/>
            <ac:picMk id="16" creationId="{44557F21-888B-45F9-B820-5A7CA91F7C07}"/>
          </ac:picMkLst>
        </pc:picChg>
        <pc:picChg chg="mod">
          <ac:chgData name="Childs, Dylan" userId="7fd8f850-9d53-46d0-a2f4-82dc1723bbae" providerId="ADAL" clId="{9E2476E9-01BB-42F1-8270-6ECED6E652C6}" dt="2024-01-08T10:58:55.134" v="1527" actId="13244"/>
          <ac:picMkLst>
            <pc:docMk/>
            <pc:sldMk cId="520379186" sldId="292"/>
            <ac:picMk id="18" creationId="{D84B8A3D-A315-44D5-A6F0-D33CDF463B28}"/>
          </ac:picMkLst>
        </pc:picChg>
        <pc:picChg chg="mod">
          <ac:chgData name="Childs, Dylan" userId="7fd8f850-9d53-46d0-a2f4-82dc1723bbae" providerId="ADAL" clId="{9E2476E9-01BB-42F1-8270-6ECED6E652C6}" dt="2024-01-05T18:55:07.185" v="1505" actId="962"/>
          <ac:picMkLst>
            <pc:docMk/>
            <pc:sldMk cId="520379186" sldId="292"/>
            <ac:picMk id="20" creationId="{6AC13B28-6EA2-4E12-AA1D-A796E574ABC4}"/>
          </ac:picMkLst>
        </pc:picChg>
        <pc:picChg chg="mod">
          <ac:chgData name="Childs, Dylan" userId="7fd8f850-9d53-46d0-a2f4-82dc1723bbae" providerId="ADAL" clId="{9E2476E9-01BB-42F1-8270-6ECED6E652C6}" dt="2024-01-05T18:55:07.879" v="1506" actId="962"/>
          <ac:picMkLst>
            <pc:docMk/>
            <pc:sldMk cId="520379186" sldId="292"/>
            <ac:picMk id="23" creationId="{8B8A111A-5F19-4EFE-956A-3DBF0B89B1FE}"/>
          </ac:picMkLst>
        </pc:picChg>
        <pc:picChg chg="mod">
          <ac:chgData name="Childs, Dylan" userId="7fd8f850-9d53-46d0-a2f4-82dc1723bbae" providerId="ADAL" clId="{9E2476E9-01BB-42F1-8270-6ECED6E652C6}" dt="2024-01-05T18:55:09.276" v="1507" actId="962"/>
          <ac:picMkLst>
            <pc:docMk/>
            <pc:sldMk cId="520379186" sldId="292"/>
            <ac:picMk id="26" creationId="{0E25AF28-9781-499D-9552-F1F74BCA971E}"/>
          </ac:picMkLst>
        </pc:picChg>
        <pc:picChg chg="mod">
          <ac:chgData name="Childs, Dylan" userId="7fd8f850-9d53-46d0-a2f4-82dc1723bbae" providerId="ADAL" clId="{9E2476E9-01BB-42F1-8270-6ECED6E652C6}" dt="2024-01-08T10:58:35.203" v="1524"/>
          <ac:picMkLst>
            <pc:docMk/>
            <pc:sldMk cId="520379186" sldId="292"/>
            <ac:picMk id="29" creationId="{4FE8B1A6-9C95-4ED9-BB0F-5839801C014A}"/>
          </ac:picMkLst>
        </pc:picChg>
        <pc:picChg chg="mod">
          <ac:chgData name="Childs, Dylan" userId="7fd8f850-9d53-46d0-a2f4-82dc1723bbae" providerId="ADAL" clId="{9E2476E9-01BB-42F1-8270-6ECED6E652C6}" dt="2024-01-05T18:54:59.047" v="1498" actId="962"/>
          <ac:picMkLst>
            <pc:docMk/>
            <pc:sldMk cId="520379186" sldId="292"/>
            <ac:picMk id="31" creationId="{E586BA70-675A-48F0-8C5A-F772C0327A1D}"/>
          </ac:picMkLst>
        </pc:picChg>
        <pc:picChg chg="mod">
          <ac:chgData name="Childs, Dylan" userId="7fd8f850-9d53-46d0-a2f4-82dc1723bbae" providerId="ADAL" clId="{9E2476E9-01BB-42F1-8270-6ECED6E652C6}" dt="2024-01-05T18:55:14.063" v="1508" actId="962"/>
          <ac:picMkLst>
            <pc:docMk/>
            <pc:sldMk cId="520379186" sldId="292"/>
            <ac:picMk id="32" creationId="{34B0CC75-C421-458F-8F27-B4DDDE2474BD}"/>
          </ac:picMkLst>
        </pc:picChg>
        <pc:picChg chg="mod">
          <ac:chgData name="Childs, Dylan" userId="7fd8f850-9d53-46d0-a2f4-82dc1723bbae" providerId="ADAL" clId="{9E2476E9-01BB-42F1-8270-6ECED6E652C6}" dt="2024-01-05T18:55:02.100" v="1500" actId="962"/>
          <ac:picMkLst>
            <pc:docMk/>
            <pc:sldMk cId="520379186" sldId="292"/>
            <ac:picMk id="33" creationId="{072F6A9C-90B6-430C-A9C1-AE3816FD0581}"/>
          </ac:picMkLst>
        </pc:picChg>
        <pc:cxnChg chg="mod">
          <ac:chgData name="Childs, Dylan" userId="7fd8f850-9d53-46d0-a2f4-82dc1723bbae" providerId="ADAL" clId="{9E2476E9-01BB-42F1-8270-6ECED6E652C6}" dt="2024-01-05T18:50:02.779" v="1399" actId="13244"/>
          <ac:cxnSpMkLst>
            <pc:docMk/>
            <pc:sldMk cId="520379186" sldId="292"/>
            <ac:cxnSpMk id="28" creationId="{BD05BF1A-27FA-48E9-B0A8-10649E4FA6A6}"/>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5.svg"/><Relationship Id="rId21" Type="http://schemas.openxmlformats.org/officeDocument/2006/relationships/image" Target="../media/image23.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5" Type="http://schemas.openxmlformats.org/officeDocument/2006/relationships/image" Target="../media/image27.sv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sv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svg"/><Relationship Id="rId24" Type="http://schemas.openxmlformats.org/officeDocument/2006/relationships/image" Target="../media/image26.pn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25.svg"/><Relationship Id="rId28" Type="http://schemas.openxmlformats.org/officeDocument/2006/relationships/image" Target="../media/image30.png"/><Relationship Id="rId10" Type="http://schemas.openxmlformats.org/officeDocument/2006/relationships/image" Target="../media/image12.png"/><Relationship Id="rId19" Type="http://schemas.openxmlformats.org/officeDocument/2006/relationships/image" Target="../media/image21.svg"/><Relationship Id="rId31" Type="http://schemas.openxmlformats.org/officeDocument/2006/relationships/image" Target="../media/image33.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svg"/><Relationship Id="rId30"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gov.uk/government/statistics/income-related-benefits-estimates-of-take-up-financial-year-2019-to-2020"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1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fontScale="90000"/>
          </a:bodyPr>
          <a:lstStyle/>
          <a:p>
            <a:r>
              <a:rPr lang="pl-PL" b="1" dirty="0">
                <a:solidFill>
                  <a:schemeClr val="bg1"/>
                </a:solidFill>
                <a:latin typeface="Arial" panose="020B0604020202020204" pitchFamily="34" charset="0"/>
                <a:cs typeface="Arial" panose="020B0604020202020204" pitchFamily="34" charset="0"/>
              </a:rPr>
              <a:t>Pension Credit</a:t>
            </a:r>
            <a:r>
              <a:rPr lang="en-GB" b="1" dirty="0">
                <a:solidFill>
                  <a:schemeClr val="bg1"/>
                </a:solidFill>
                <a:latin typeface="Arial" panose="020B0604020202020204" pitchFamily="34" charset="0"/>
                <a:cs typeface="Arial" panose="020B0604020202020204" pitchFamily="34" charset="0"/>
              </a:rPr>
              <a:t> Summary:</a:t>
            </a:r>
            <a:r>
              <a:rPr lang="pl-PL" b="1" dirty="0">
                <a:solidFill>
                  <a:schemeClr val="bg1"/>
                </a:solidFill>
                <a:latin typeface="Arial" panose="020B0604020202020204" pitchFamily="34" charset="0"/>
                <a:cs typeface="Arial" panose="020B0604020202020204" pitchFamily="34" charset="0"/>
              </a:rPr>
              <a:t> </a:t>
            </a:r>
            <a:r>
              <a:rPr lang="en-GB" b="1" dirty="0">
                <a:solidFill>
                  <a:schemeClr val="bg1"/>
                </a:solidFill>
                <a:latin typeface="Arial" panose="020B0604020202020204" pitchFamily="34" charset="0"/>
                <a:cs typeface="Arial" panose="020B0604020202020204" pitchFamily="34" charset="0"/>
              </a:rPr>
              <a:t>Greater Manchester</a:t>
            </a:r>
            <a:endParaRPr lang="en-US"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407667"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5" name="Picture 4" descr="Greater Manchester Ageing logo">
            <a:extLst>
              <a:ext uri="{FF2B5EF4-FFF2-40B4-BE49-F238E27FC236}">
                <a16:creationId xmlns:a16="http://schemas.microsoft.com/office/drawing/2014/main" id="{F5CD0E8C-7A20-F145-28DD-DA9425564F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46144-B523-FA27-162B-307612761FA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Unclaimed Pension Credit in Greater Manchester</a:t>
            </a:r>
          </a:p>
        </p:txBody>
      </p:sp>
      <p:sp>
        <p:nvSpPr>
          <p:cNvPr id="17" name="TextBox 16">
            <a:extLst>
              <a:ext uri="{FF2B5EF4-FFF2-40B4-BE49-F238E27FC236}">
                <a16:creationId xmlns:a16="http://schemas.microsoft.com/office/drawing/2014/main" id="{057E9B72-5454-4AF4-AB19-17407E6730DF}"/>
              </a:ext>
            </a:extLst>
          </p:cNvPr>
          <p:cNvSpPr txBox="1"/>
          <p:nvPr/>
        </p:nvSpPr>
        <p:spPr>
          <a:xfrm>
            <a:off x="2068944" y="101962"/>
            <a:ext cx="7821675" cy="400110"/>
          </a:xfrm>
          <a:prstGeom prst="rect">
            <a:avLst/>
          </a:prstGeom>
          <a:solidFill>
            <a:srgbClr val="8B8112"/>
          </a:solidFill>
        </p:spPr>
        <p:txBody>
          <a:bodyPr wrap="square" rtlCol="0">
            <a:spAutoFit/>
          </a:bodyPr>
          <a:lstStyle/>
          <a:p>
            <a:pPr algn="ctr"/>
            <a:r>
              <a:rPr lang="en-GB" sz="2000" b="1" u="sng" dirty="0">
                <a:solidFill>
                  <a:schemeClr val="bg1"/>
                </a:solidFill>
                <a:latin typeface="Arial" panose="020B0604020202020204" pitchFamily="34" charset="0"/>
                <a:cs typeface="Arial" panose="020B0604020202020204" pitchFamily="34" charset="0"/>
              </a:rPr>
              <a:t>Unclaimed Pension Credit in Greater Manchester</a:t>
            </a:r>
            <a:endParaRPr lang="en-GB" sz="2000" b="1" dirty="0">
              <a:solidFill>
                <a:schemeClr val="bg1"/>
              </a:solidFill>
              <a:latin typeface="Arial" panose="020B0604020202020204" pitchFamily="34" charset="0"/>
              <a:cs typeface="Arial" panose="020B0604020202020204" pitchFamily="34" charset="0"/>
            </a:endParaRPr>
          </a:p>
        </p:txBody>
      </p:sp>
      <p:pic>
        <p:nvPicPr>
          <p:cNvPr id="16" name="Graphic 15" descr="Pound sign">
            <a:extLst>
              <a:ext uri="{FF2B5EF4-FFF2-40B4-BE49-F238E27FC236}">
                <a16:creationId xmlns:a16="http://schemas.microsoft.com/office/drawing/2014/main" id="{44557F21-888B-45F9-B820-5A7CA91F7C07}"/>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26739" y="778868"/>
            <a:ext cx="420433" cy="420433"/>
          </a:xfrm>
          <a:prstGeom prst="rect">
            <a:avLst/>
          </a:prstGeom>
        </p:spPr>
      </p:pic>
      <p:sp>
        <p:nvSpPr>
          <p:cNvPr id="14" name="TextBox 13">
            <a:extLst>
              <a:ext uri="{FF2B5EF4-FFF2-40B4-BE49-F238E27FC236}">
                <a16:creationId xmlns:a16="http://schemas.microsoft.com/office/drawing/2014/main" id="{A11727F5-87C7-4BBD-B9A0-DA6070AC5E42}"/>
              </a:ext>
            </a:extLst>
          </p:cNvPr>
          <p:cNvSpPr txBox="1"/>
          <p:nvPr/>
        </p:nvSpPr>
        <p:spPr>
          <a:xfrm>
            <a:off x="105500" y="583030"/>
            <a:ext cx="3586235" cy="1877437"/>
          </a:xfrm>
          <a:prstGeom prst="rect">
            <a:avLst/>
          </a:prstGeom>
          <a:solidFill>
            <a:srgbClr val="8B8112"/>
          </a:solidFill>
        </p:spPr>
        <p:txBody>
          <a:bodyPr wrap="square" rtlCol="0">
            <a:spAutoFit/>
          </a:bodyPr>
          <a:lstStyle/>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r>
              <a:rPr lang="en-GB" b="1" dirty="0">
                <a:solidFill>
                  <a:schemeClr val="bg1"/>
                </a:solidFill>
                <a:latin typeface="Arial" panose="020B0604020202020204" pitchFamily="34" charset="0"/>
                <a:cs typeface="Arial" panose="020B0604020202020204" pitchFamily="34" charset="0"/>
              </a:rPr>
              <a:t>Unclaimed amount in GM</a:t>
            </a:r>
          </a:p>
          <a:p>
            <a:pPr algn="ctr"/>
            <a:endParaRPr lang="en-GB" sz="1600" b="1" dirty="0">
              <a:solidFill>
                <a:schemeClr val="bg1"/>
              </a:solidFill>
              <a:latin typeface="Arial" panose="020B0604020202020204" pitchFamily="34" charset="0"/>
              <a:cs typeface="Arial" panose="020B0604020202020204" pitchFamily="34" charset="0"/>
            </a:endParaRPr>
          </a:p>
          <a:p>
            <a:pPr algn="ctr"/>
            <a:r>
              <a:rPr lang="en-GB" b="1" dirty="0">
                <a:solidFill>
                  <a:schemeClr val="bg1"/>
                </a:solidFill>
                <a:latin typeface="Arial" panose="020B0604020202020204" pitchFamily="34" charset="0"/>
                <a:cs typeface="Arial" panose="020B0604020202020204" pitchFamily="34" charset="0"/>
              </a:rPr>
              <a:t>£95 million</a:t>
            </a:r>
          </a:p>
          <a:p>
            <a:pPr algn="ctr"/>
            <a:endParaRPr lang="en-GB" sz="1600" b="1" dirty="0">
              <a:solidFill>
                <a:schemeClr val="bg1"/>
              </a:solidFill>
              <a:latin typeface="Arial" panose="020B0604020202020204" pitchFamily="34" charset="0"/>
              <a:cs typeface="Arial" panose="020B0604020202020204" pitchFamily="34" charset="0"/>
            </a:endParaRPr>
          </a:p>
        </p:txBody>
      </p:sp>
      <p:pic>
        <p:nvPicPr>
          <p:cNvPr id="18" name="Graphic 17">
            <a:extLst>
              <a:ext uri="{FF2B5EF4-FFF2-40B4-BE49-F238E27FC236}">
                <a16:creationId xmlns:a16="http://schemas.microsoft.com/office/drawing/2014/main" id="{D84B8A3D-A315-44D5-A6F0-D33CDF463B2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72279" y="686402"/>
            <a:ext cx="596602" cy="596602"/>
          </a:xfrm>
          <a:prstGeom prst="rect">
            <a:avLst/>
          </a:prstGeom>
        </p:spPr>
      </p:pic>
      <p:sp>
        <p:nvSpPr>
          <p:cNvPr id="9" name="TextBox 8">
            <a:extLst>
              <a:ext uri="{FF2B5EF4-FFF2-40B4-BE49-F238E27FC236}">
                <a16:creationId xmlns:a16="http://schemas.microsoft.com/office/drawing/2014/main" id="{C97019F6-4854-40CD-BDF4-598F3A6F07F4}"/>
              </a:ext>
            </a:extLst>
          </p:cNvPr>
          <p:cNvSpPr txBox="1"/>
          <p:nvPr/>
        </p:nvSpPr>
        <p:spPr>
          <a:xfrm>
            <a:off x="3784776" y="598814"/>
            <a:ext cx="3875470" cy="1877436"/>
          </a:xfrm>
          <a:prstGeom prst="rect">
            <a:avLst/>
          </a:prstGeom>
          <a:solidFill>
            <a:srgbClr val="8B8112"/>
          </a:solidFill>
          <a:ln w="19050">
            <a:noFill/>
          </a:ln>
        </p:spPr>
        <p:txBody>
          <a:bodyPr wrap="square" rtlCol="0">
            <a:spAutoFit/>
          </a:bodyPr>
          <a:lstStyle/>
          <a:p>
            <a:pPr algn="ctr"/>
            <a:endParaRPr lang="en-GB" sz="1600" b="1" dirty="0">
              <a:solidFill>
                <a:schemeClr val="bg1"/>
              </a:solidFill>
              <a:latin typeface="Arial" panose="020B0604020202020204" pitchFamily="34" charset="0"/>
              <a:cs typeface="Arial" panose="020B0604020202020204" pitchFamily="34" charset="0"/>
            </a:endParaRPr>
          </a:p>
          <a:p>
            <a:pPr algn="ctr"/>
            <a:endParaRPr lang="en-GB" sz="1600" b="1" dirty="0">
              <a:solidFill>
                <a:schemeClr val="bg1"/>
              </a:solidFill>
              <a:latin typeface="Arial" panose="020B0604020202020204" pitchFamily="34" charset="0"/>
              <a:cs typeface="Arial" panose="020B0604020202020204" pitchFamily="34" charset="0"/>
            </a:endParaRPr>
          </a:p>
          <a:p>
            <a:pPr algn="ctr"/>
            <a:endParaRPr lang="en-GB" sz="1600" b="1" dirty="0">
              <a:solidFill>
                <a:schemeClr val="bg1"/>
              </a:solidFill>
              <a:latin typeface="Arial" panose="020B0604020202020204" pitchFamily="34" charset="0"/>
              <a:cs typeface="Arial" panose="020B0604020202020204" pitchFamily="34" charset="0"/>
            </a:endParaRPr>
          </a:p>
          <a:p>
            <a:pPr algn="ctr"/>
            <a:r>
              <a:rPr lang="en-GB" b="1" dirty="0">
                <a:solidFill>
                  <a:schemeClr val="bg1"/>
                </a:solidFill>
                <a:latin typeface="Arial" panose="020B0604020202020204" pitchFamily="34" charset="0"/>
                <a:cs typeface="Arial" panose="020B0604020202020204" pitchFamily="34" charset="0"/>
              </a:rPr>
              <a:t>Eligible non-recipients in GM</a:t>
            </a:r>
          </a:p>
          <a:p>
            <a:pPr algn="ctr"/>
            <a:endParaRPr lang="en-GB" sz="1600" b="1" dirty="0">
              <a:solidFill>
                <a:schemeClr val="bg1"/>
              </a:solidFill>
              <a:latin typeface="Arial" panose="020B0604020202020204" pitchFamily="34" charset="0"/>
              <a:cs typeface="Arial" panose="020B0604020202020204" pitchFamily="34" charset="0"/>
            </a:endParaRPr>
          </a:p>
          <a:p>
            <a:pPr algn="ctr"/>
            <a:r>
              <a:rPr lang="en-GB" sz="1600" b="1" dirty="0">
                <a:solidFill>
                  <a:schemeClr val="bg1"/>
                </a:solidFill>
                <a:latin typeface="Arial" panose="020B0604020202020204" pitchFamily="34" charset="0"/>
                <a:cs typeface="Arial" panose="020B0604020202020204" pitchFamily="34" charset="0"/>
              </a:rPr>
              <a:t> </a:t>
            </a:r>
            <a:r>
              <a:rPr lang="en-GB" b="1" dirty="0">
                <a:solidFill>
                  <a:schemeClr val="bg1"/>
                </a:solidFill>
                <a:latin typeface="Arial" panose="020B0604020202020204" pitchFamily="34" charset="0"/>
                <a:cs typeface="Arial" panose="020B0604020202020204" pitchFamily="34" charset="0"/>
              </a:rPr>
              <a:t>39,000 pensioners</a:t>
            </a:r>
          </a:p>
          <a:p>
            <a:pPr algn="ctr"/>
            <a:endParaRPr lang="en-GB" sz="16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A6361E8-AE1A-4DAE-9C02-D633DD096635}"/>
              </a:ext>
            </a:extLst>
          </p:cNvPr>
          <p:cNvSpPr txBox="1"/>
          <p:nvPr/>
        </p:nvSpPr>
        <p:spPr>
          <a:xfrm>
            <a:off x="7716469" y="591901"/>
            <a:ext cx="4277555" cy="1877437"/>
          </a:xfrm>
          <a:prstGeom prst="rect">
            <a:avLst/>
          </a:prstGeom>
          <a:solidFill>
            <a:srgbClr val="8B8112"/>
          </a:solidFill>
          <a:ln w="19050">
            <a:noFill/>
          </a:ln>
        </p:spPr>
        <p:txBody>
          <a:bodyPr wrap="square" rtlCol="0">
            <a:spAutoFit/>
          </a:bodyPr>
          <a:lstStyle/>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dirty="0">
              <a:solidFill>
                <a:schemeClr val="bg1"/>
              </a:solidFill>
              <a:latin typeface="Arial" panose="020B0604020202020204" pitchFamily="34" charset="0"/>
              <a:cs typeface="Arial" panose="020B0604020202020204" pitchFamily="34" charset="0"/>
            </a:endParaRPr>
          </a:p>
          <a:p>
            <a:pPr algn="ctr"/>
            <a:r>
              <a:rPr lang="en-GB" b="1" dirty="0">
                <a:solidFill>
                  <a:schemeClr val="bg1"/>
                </a:solidFill>
                <a:latin typeface="Arial" panose="020B0604020202020204" pitchFamily="34" charset="0"/>
                <a:cs typeface="Arial" panose="020B0604020202020204" pitchFamily="34" charset="0"/>
              </a:rPr>
              <a:t>Cost to NHS and social care in GM</a:t>
            </a:r>
          </a:p>
          <a:p>
            <a:pPr algn="ctr"/>
            <a:endParaRPr lang="en-GB" sz="1600" b="1" dirty="0">
              <a:solidFill>
                <a:schemeClr val="bg1"/>
              </a:solidFill>
              <a:latin typeface="Arial" panose="020B0604020202020204" pitchFamily="34" charset="0"/>
              <a:cs typeface="Arial" panose="020B0604020202020204" pitchFamily="34" charset="0"/>
            </a:endParaRPr>
          </a:p>
          <a:p>
            <a:pPr algn="ctr"/>
            <a:r>
              <a:rPr lang="en-GB" b="1" dirty="0">
                <a:solidFill>
                  <a:schemeClr val="bg1"/>
                </a:solidFill>
                <a:latin typeface="Arial" panose="020B0604020202020204" pitchFamily="34" charset="0"/>
                <a:cs typeface="Arial" panose="020B0604020202020204" pitchFamily="34" charset="0"/>
              </a:rPr>
              <a:t>£181 million</a:t>
            </a:r>
          </a:p>
          <a:p>
            <a:pPr algn="ctr"/>
            <a:endParaRPr lang="en-GB" sz="1600" b="1"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5180AF0-990F-4847-8DEC-43BF106E50C0}"/>
              </a:ext>
            </a:extLst>
          </p:cNvPr>
          <p:cNvSpPr txBox="1"/>
          <p:nvPr/>
        </p:nvSpPr>
        <p:spPr>
          <a:xfrm>
            <a:off x="882489" y="3879015"/>
            <a:ext cx="2119442" cy="1446550"/>
          </a:xfrm>
          <a:prstGeom prst="rect">
            <a:avLst/>
          </a:prstGeom>
          <a:solidFill>
            <a:srgbClr val="8B8112"/>
          </a:solidFill>
          <a:ln w="19050">
            <a:noFill/>
          </a:ln>
        </p:spPr>
        <p:txBody>
          <a:bodyPr wrap="square" rtlCol="0">
            <a:spAutoFit/>
          </a:bodyPr>
          <a:lstStyle/>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r>
              <a:rPr lang="en-GB" sz="1400" b="1" dirty="0">
                <a:solidFill>
                  <a:schemeClr val="bg1"/>
                </a:solidFill>
                <a:latin typeface="Arial" panose="020B0604020202020204" pitchFamily="34" charset="0"/>
                <a:cs typeface="Arial" panose="020B0604020202020204" pitchFamily="34" charset="0"/>
              </a:rPr>
              <a:t>Percentage of the population aged 66 or more in GM</a:t>
            </a:r>
          </a:p>
          <a:p>
            <a:pPr algn="ctr"/>
            <a:r>
              <a:rPr lang="en-GB" sz="1400" b="1" dirty="0">
                <a:solidFill>
                  <a:schemeClr val="bg1"/>
                </a:solidFill>
                <a:latin typeface="Arial" panose="020B0604020202020204" pitchFamily="34" charset="0"/>
                <a:cs typeface="Arial" panose="020B0604020202020204" pitchFamily="34" charset="0"/>
              </a:rPr>
              <a:t>15.3%</a:t>
            </a:r>
            <a:endParaRPr lang="en-GB" sz="1400" b="1" u="sng" dirty="0">
              <a:solidFill>
                <a:schemeClr val="bg1"/>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96980DA-56D6-46C4-92AB-0F8CCC0D5707}"/>
              </a:ext>
            </a:extLst>
          </p:cNvPr>
          <p:cNvSpPr txBox="1"/>
          <p:nvPr/>
        </p:nvSpPr>
        <p:spPr>
          <a:xfrm>
            <a:off x="3931351" y="4107921"/>
            <a:ext cx="7378160" cy="1015663"/>
          </a:xfrm>
          <a:prstGeom prst="rect">
            <a:avLst/>
          </a:prstGeom>
          <a:solidFill>
            <a:srgbClr val="8B8112"/>
          </a:solidFill>
          <a:ln w="19050">
            <a:noFill/>
          </a:ln>
        </p:spPr>
        <p:txBody>
          <a:bodyPr wrap="square" rtlCol="0">
            <a:spAutoFit/>
          </a:bodyPr>
          <a:lstStyle/>
          <a:p>
            <a:pPr algn="ctr"/>
            <a:r>
              <a:rPr lang="en-GB" sz="1600" b="1" dirty="0">
                <a:solidFill>
                  <a:schemeClr val="bg1"/>
                </a:solidFill>
                <a:highlight>
                  <a:srgbClr val="8B8112"/>
                </a:highlight>
                <a:latin typeface="Arial" panose="020B0604020202020204" pitchFamily="34" charset="0"/>
                <a:cs typeface="Arial" panose="020B0604020202020204" pitchFamily="34" charset="0"/>
              </a:rPr>
              <a:t>Other savings that could be accessed</a:t>
            </a:r>
          </a:p>
          <a:p>
            <a:pPr algn="ctr"/>
            <a:endParaRPr lang="en-GB" sz="1600" b="1" u="sng" dirty="0">
              <a:solidFill>
                <a:schemeClr val="bg1"/>
              </a:solidFill>
              <a:highlight>
                <a:srgbClr val="8B8112"/>
              </a:highlight>
              <a:latin typeface="Arial" panose="020B0604020202020204" pitchFamily="34" charset="0"/>
              <a:cs typeface="Arial" panose="020B0604020202020204" pitchFamily="34" charset="0"/>
            </a:endParaRPr>
          </a:p>
          <a:p>
            <a:pPr algn="ctr"/>
            <a:endParaRPr lang="en-GB" sz="1600" b="1" u="sng" dirty="0">
              <a:solidFill>
                <a:schemeClr val="bg1"/>
              </a:solidFill>
              <a:highlight>
                <a:srgbClr val="8B8112"/>
              </a:highlight>
              <a:latin typeface="Arial" panose="020B0604020202020204" pitchFamily="34" charset="0"/>
              <a:cs typeface="Arial" panose="020B0604020202020204" pitchFamily="34" charset="0"/>
            </a:endParaRPr>
          </a:p>
          <a:p>
            <a:r>
              <a:rPr lang="en-GB" sz="1200" b="1" dirty="0">
                <a:solidFill>
                  <a:schemeClr val="bg1"/>
                </a:solidFill>
                <a:highlight>
                  <a:srgbClr val="8B8112"/>
                </a:highlight>
                <a:latin typeface="Arial" panose="020B0604020202020204" pitchFamily="34" charset="0"/>
                <a:cs typeface="Arial" panose="020B0604020202020204" pitchFamily="34" charset="0"/>
              </a:rPr>
              <a:t>TV licence      Dental care     Glasses     Heating     Broadband     Water bills       Housing benefit</a:t>
            </a:r>
          </a:p>
        </p:txBody>
      </p:sp>
      <p:sp>
        <p:nvSpPr>
          <p:cNvPr id="34" name="TextBox 33">
            <a:extLst>
              <a:ext uri="{FF2B5EF4-FFF2-40B4-BE49-F238E27FC236}">
                <a16:creationId xmlns:a16="http://schemas.microsoft.com/office/drawing/2014/main" id="{6FD734CF-E5C9-4BA0-95B3-EE9E9B929458}"/>
              </a:ext>
            </a:extLst>
          </p:cNvPr>
          <p:cNvSpPr txBox="1"/>
          <p:nvPr/>
        </p:nvSpPr>
        <p:spPr>
          <a:xfrm>
            <a:off x="221079" y="2496860"/>
            <a:ext cx="4994168" cy="1323439"/>
          </a:xfrm>
          <a:prstGeom prst="rect">
            <a:avLst/>
          </a:prstGeom>
          <a:solidFill>
            <a:srgbClr val="8B8112"/>
          </a:solidFill>
          <a:ln w="19050">
            <a:noFill/>
          </a:ln>
        </p:spPr>
        <p:txBody>
          <a:bodyPr wrap="square" rtlCol="0">
            <a:spAutoFit/>
          </a:bodyPr>
          <a:lstStyle/>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endParaRPr lang="en-GB" sz="1600" b="1" u="sng" dirty="0">
              <a:solidFill>
                <a:srgbClr val="FF0000"/>
              </a:solidFill>
              <a:latin typeface="Arial" panose="020B0604020202020204" pitchFamily="34" charset="0"/>
              <a:cs typeface="Arial" panose="020B0604020202020204" pitchFamily="34" charset="0"/>
            </a:endParaRPr>
          </a:p>
          <a:p>
            <a:pPr algn="ctr"/>
            <a:r>
              <a:rPr lang="en-GB" sz="1600" b="1" dirty="0">
                <a:solidFill>
                  <a:schemeClr val="bg1"/>
                </a:solidFill>
                <a:latin typeface="Arial" panose="020B0604020202020204" pitchFamily="34" charset="0"/>
                <a:cs typeface="Arial" panose="020B0604020202020204" pitchFamily="34" charset="0"/>
              </a:rPr>
              <a:t>Each non-claimant in GM is missing out</a:t>
            </a:r>
          </a:p>
          <a:p>
            <a:pPr algn="ctr"/>
            <a:r>
              <a:rPr lang="en-GB" sz="1600" b="1" dirty="0">
                <a:solidFill>
                  <a:schemeClr val="bg1"/>
                </a:solidFill>
                <a:latin typeface="Arial" panose="020B0604020202020204" pitchFamily="34" charset="0"/>
                <a:cs typeface="Arial" panose="020B0604020202020204" pitchFamily="34" charset="0"/>
              </a:rPr>
              <a:t> on almost £2,430 per year.</a:t>
            </a:r>
            <a:endParaRPr lang="en-GB" sz="1600" b="1" u="sng"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CC78380C-5CDC-48C7-BA2B-D501237F1FC2}"/>
              </a:ext>
            </a:extLst>
          </p:cNvPr>
          <p:cNvSpPr txBox="1">
            <a:spLocks noGrp="1" noRot="1" noMove="1" noResize="1" noEditPoints="1" noAdjustHandles="1" noChangeArrowheads="1" noChangeShapeType="1"/>
          </p:cNvSpPr>
          <p:nvPr/>
        </p:nvSpPr>
        <p:spPr>
          <a:xfrm>
            <a:off x="5372279" y="2514286"/>
            <a:ext cx="6389446" cy="1508105"/>
          </a:xfrm>
          <a:prstGeom prst="rect">
            <a:avLst/>
          </a:prstGeom>
          <a:solidFill>
            <a:srgbClr val="8B8112"/>
          </a:solidFill>
          <a:ln w="19050">
            <a:noFill/>
          </a:ln>
        </p:spPr>
        <p:txBody>
          <a:bodyPr wrap="square" rtlCol="0">
            <a:spAutoFit/>
          </a:bodyPr>
          <a:lstStyle/>
          <a:p>
            <a:pPr algn="ctr"/>
            <a:r>
              <a:rPr lang="en-GB" sz="1600" dirty="0">
                <a:solidFill>
                  <a:schemeClr val="bg1"/>
                </a:solidFill>
                <a:latin typeface="Arial" panose="020B0604020202020204" pitchFamily="34" charset="0"/>
                <a:cs typeface="Arial" panose="020B0604020202020204" pitchFamily="34" charset="0"/>
              </a:rPr>
              <a:t>     </a:t>
            </a:r>
          </a:p>
          <a:p>
            <a:pPr algn="ctr"/>
            <a:r>
              <a:rPr lang="en-GB" sz="1400" b="1" dirty="0">
                <a:solidFill>
                  <a:schemeClr val="bg1"/>
                </a:solidFill>
                <a:latin typeface="Arial" panose="020B0604020202020204" pitchFamily="34" charset="0"/>
                <a:cs typeface="Arial" panose="020B0604020202020204" pitchFamily="34" charset="0"/>
              </a:rPr>
              <a:t>                          73</a:t>
            </a:r>
            <a:r>
              <a:rPr lang="en-GB" sz="1600" b="1" dirty="0">
                <a:solidFill>
                  <a:schemeClr val="bg1"/>
                </a:solidFill>
                <a:latin typeface="Arial" panose="020B0604020202020204" pitchFamily="34" charset="0"/>
                <a:cs typeface="Arial" panose="020B0604020202020204" pitchFamily="34" charset="0"/>
              </a:rPr>
              <a:t> wards in GM with 200+ eligible non-claimants.</a:t>
            </a:r>
          </a:p>
          <a:p>
            <a:pPr algn="ctr"/>
            <a:endParaRPr lang="en-GB" sz="1200" b="1" dirty="0">
              <a:solidFill>
                <a:schemeClr val="bg1"/>
              </a:solidFill>
              <a:latin typeface="Arial" panose="020B0604020202020204" pitchFamily="34" charset="0"/>
              <a:cs typeface="Arial" panose="020B0604020202020204" pitchFamily="34" charset="0"/>
            </a:endParaRPr>
          </a:p>
          <a:p>
            <a:pPr algn="ctr"/>
            <a:r>
              <a:rPr lang="en-GB" sz="1400" b="1" dirty="0">
                <a:solidFill>
                  <a:schemeClr val="bg1"/>
                </a:solidFill>
                <a:latin typeface="Arial" panose="020B0604020202020204" pitchFamily="34" charset="0"/>
                <a:cs typeface="Arial" panose="020B0604020202020204" pitchFamily="34" charset="0"/>
              </a:rPr>
              <a:t>                        </a:t>
            </a:r>
            <a:r>
              <a:rPr lang="en-GB" sz="1600" b="1" dirty="0">
                <a:solidFill>
                  <a:schemeClr val="bg1"/>
                </a:solidFill>
                <a:latin typeface="Arial" panose="020B0604020202020204" pitchFamily="34" charset="0"/>
                <a:cs typeface="Arial" panose="020B0604020202020204" pitchFamily="34" charset="0"/>
              </a:rPr>
              <a:t>66 wards in GM where the unclaimed amount is more than £500,000 per year.</a:t>
            </a:r>
          </a:p>
          <a:p>
            <a:pPr algn="ctr"/>
            <a:endParaRPr lang="en-GB" sz="1600" b="1" u="sng" dirty="0">
              <a:solidFill>
                <a:schemeClr val="bg1"/>
              </a:solidFill>
              <a:latin typeface="Arial" panose="020B0604020202020204" pitchFamily="34" charset="0"/>
              <a:cs typeface="Arial" panose="020B0604020202020204" pitchFamily="34" charset="0"/>
            </a:endParaRPr>
          </a:p>
        </p:txBody>
      </p:sp>
      <p:pic>
        <p:nvPicPr>
          <p:cNvPr id="31" name="Graphic 30">
            <a:extLst>
              <a:ext uri="{FF2B5EF4-FFF2-40B4-BE49-F238E27FC236}">
                <a16:creationId xmlns:a16="http://schemas.microsoft.com/office/drawing/2014/main" id="{E586BA70-675A-48F0-8C5A-F772C0327A1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47570" y="4456112"/>
            <a:ext cx="449764" cy="449764"/>
          </a:xfrm>
          <a:prstGeom prst="rect">
            <a:avLst/>
          </a:prstGeom>
        </p:spPr>
      </p:pic>
      <p:pic>
        <p:nvPicPr>
          <p:cNvPr id="33" name="Graphic 32">
            <a:extLst>
              <a:ext uri="{FF2B5EF4-FFF2-40B4-BE49-F238E27FC236}">
                <a16:creationId xmlns:a16="http://schemas.microsoft.com/office/drawing/2014/main" id="{072F6A9C-90B6-430C-A9C1-AE3816FD058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74719" y="4456112"/>
            <a:ext cx="449764" cy="449764"/>
          </a:xfrm>
          <a:prstGeom prst="rect">
            <a:avLst/>
          </a:prstGeom>
        </p:spPr>
      </p:pic>
      <p:pic>
        <p:nvPicPr>
          <p:cNvPr id="3" name="Graphic 2">
            <a:extLst>
              <a:ext uri="{FF2B5EF4-FFF2-40B4-BE49-F238E27FC236}">
                <a16:creationId xmlns:a16="http://schemas.microsoft.com/office/drawing/2014/main" id="{0B2F9518-97AE-4518-9C46-F616F8F76C7D}"/>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944887" y="4456112"/>
            <a:ext cx="368067" cy="368067"/>
          </a:xfrm>
          <a:prstGeom prst="rect">
            <a:avLst/>
          </a:prstGeom>
        </p:spPr>
      </p:pic>
      <p:pic>
        <p:nvPicPr>
          <p:cNvPr id="29" name="Graphic 28">
            <a:extLst>
              <a:ext uri="{FF2B5EF4-FFF2-40B4-BE49-F238E27FC236}">
                <a16:creationId xmlns:a16="http://schemas.microsoft.com/office/drawing/2014/main" id="{4FE8B1A6-9C95-4ED9-BB0F-5839801C014A}"/>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224075" y="4395328"/>
            <a:ext cx="488646" cy="488646"/>
          </a:xfrm>
          <a:prstGeom prst="rect">
            <a:avLst/>
          </a:prstGeom>
        </p:spPr>
      </p:pic>
      <p:pic>
        <p:nvPicPr>
          <p:cNvPr id="5" name="Graphic 4">
            <a:extLst>
              <a:ext uri="{FF2B5EF4-FFF2-40B4-BE49-F238E27FC236}">
                <a16:creationId xmlns:a16="http://schemas.microsoft.com/office/drawing/2014/main" id="{F6A6814C-40C7-4896-B03B-FCAC838B9486}"/>
              </a:ext>
              <a:ext uri="{C183D7F6-B498-43B3-948B-1728B52AA6E4}">
                <adec:decorative xmlns:adec="http://schemas.microsoft.com/office/drawing/2017/decorative" val="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620431" y="4314338"/>
            <a:ext cx="650625" cy="650625"/>
          </a:xfrm>
          <a:prstGeom prst="rect">
            <a:avLst/>
          </a:prstGeom>
        </p:spPr>
      </p:pic>
      <p:pic>
        <p:nvPicPr>
          <p:cNvPr id="7" name="Graphic 6">
            <a:extLst>
              <a:ext uri="{FF2B5EF4-FFF2-40B4-BE49-F238E27FC236}">
                <a16:creationId xmlns:a16="http://schemas.microsoft.com/office/drawing/2014/main" id="{DCCD8BB1-A074-47E2-B265-A0A9AA2FE28C}"/>
              </a:ext>
              <a:ext uri="{C183D7F6-B498-43B3-948B-1728B52AA6E4}">
                <adec:decorative xmlns:adec="http://schemas.microsoft.com/office/drawing/2017/decorative" val="1"/>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448735" y="3940276"/>
            <a:ext cx="500900" cy="500900"/>
          </a:xfrm>
          <a:prstGeom prst="rect">
            <a:avLst/>
          </a:prstGeom>
        </p:spPr>
      </p:pic>
      <p:pic>
        <p:nvPicPr>
          <p:cNvPr id="12" name="Graphic 11">
            <a:extLst>
              <a:ext uri="{FF2B5EF4-FFF2-40B4-BE49-F238E27FC236}">
                <a16:creationId xmlns:a16="http://schemas.microsoft.com/office/drawing/2014/main" id="{15E5FDB3-EF1A-4B4C-A888-9453D700F537}"/>
              </a:ext>
              <a:ext uri="{C183D7F6-B498-43B3-948B-1728B52AA6E4}">
                <adec:decorative xmlns:adec="http://schemas.microsoft.com/office/drawing/2017/decorative" val="1"/>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942210" y="3940276"/>
            <a:ext cx="501028" cy="501028"/>
          </a:xfrm>
          <a:prstGeom prst="rect">
            <a:avLst/>
          </a:prstGeom>
        </p:spPr>
      </p:pic>
      <p:pic>
        <p:nvPicPr>
          <p:cNvPr id="20" name="Graphic 19">
            <a:extLst>
              <a:ext uri="{FF2B5EF4-FFF2-40B4-BE49-F238E27FC236}">
                <a16:creationId xmlns:a16="http://schemas.microsoft.com/office/drawing/2014/main" id="{6AC13B28-6EA2-4E12-AA1D-A796E574ABC4}"/>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630552" y="622215"/>
            <a:ext cx="577086" cy="577086"/>
          </a:xfrm>
          <a:prstGeom prst="rect">
            <a:avLst/>
          </a:prstGeom>
        </p:spPr>
      </p:pic>
      <p:pic>
        <p:nvPicPr>
          <p:cNvPr id="23" name="Graphic 22">
            <a:extLst>
              <a:ext uri="{FF2B5EF4-FFF2-40B4-BE49-F238E27FC236}">
                <a16:creationId xmlns:a16="http://schemas.microsoft.com/office/drawing/2014/main" id="{8B8A111A-5F19-4EFE-956A-3DBF0B89B1FE}"/>
              </a:ext>
              <a:ext uri="{C183D7F6-B498-43B3-948B-1728B52AA6E4}">
                <adec:decorative xmlns:adec="http://schemas.microsoft.com/office/drawing/2017/decorative" val="1"/>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8845814" y="4362784"/>
            <a:ext cx="521190" cy="521190"/>
          </a:xfrm>
          <a:prstGeom prst="rect">
            <a:avLst/>
          </a:prstGeom>
        </p:spPr>
      </p:pic>
      <p:pic>
        <p:nvPicPr>
          <p:cNvPr id="26" name="Graphic 25">
            <a:extLst>
              <a:ext uri="{FF2B5EF4-FFF2-40B4-BE49-F238E27FC236}">
                <a16:creationId xmlns:a16="http://schemas.microsoft.com/office/drawing/2014/main" id="{0E25AF28-9781-499D-9552-F1F74BCA971E}"/>
              </a:ext>
              <a:ext uri="{C183D7F6-B498-43B3-948B-1728B52AA6E4}">
                <adec:decorative xmlns:adec="http://schemas.microsoft.com/office/drawing/2017/decorative" val="1"/>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976755" y="4250876"/>
            <a:ext cx="573841" cy="573841"/>
          </a:xfrm>
          <a:prstGeom prst="rect">
            <a:avLst/>
          </a:prstGeom>
        </p:spPr>
      </p:pic>
      <p:sp>
        <p:nvSpPr>
          <p:cNvPr id="30" name="TextBox 29">
            <a:extLst>
              <a:ext uri="{FF2B5EF4-FFF2-40B4-BE49-F238E27FC236}">
                <a16:creationId xmlns:a16="http://schemas.microsoft.com/office/drawing/2014/main" id="{16EF86DF-1FD3-42C7-8D45-FEFC80FC2914}"/>
              </a:ext>
            </a:extLst>
          </p:cNvPr>
          <p:cNvSpPr txBox="1"/>
          <p:nvPr/>
        </p:nvSpPr>
        <p:spPr>
          <a:xfrm>
            <a:off x="2927978" y="5446725"/>
            <a:ext cx="5797259" cy="338554"/>
          </a:xfrm>
          <a:prstGeom prst="rect">
            <a:avLst/>
          </a:prstGeom>
          <a:solidFill>
            <a:srgbClr val="8B8112"/>
          </a:solidFill>
        </p:spPr>
        <p:txBody>
          <a:bodyPr wrap="square" rtlCol="0">
            <a:spAutoFit/>
          </a:bodyPr>
          <a:lstStyle/>
          <a:p>
            <a:pPr algn="ctr"/>
            <a:r>
              <a:rPr lang="en-GB" sz="1600" b="1" u="sng" dirty="0">
                <a:solidFill>
                  <a:schemeClr val="bg1"/>
                </a:solidFill>
                <a:latin typeface="Arial" panose="020B0604020202020204" pitchFamily="34" charset="0"/>
                <a:cs typeface="Arial" panose="020B0604020202020204" pitchFamily="34" charset="0"/>
              </a:rPr>
              <a:t>Key reasons for not claiming</a:t>
            </a:r>
            <a:endParaRPr lang="en-GB" sz="1600" b="1" dirty="0">
              <a:solidFill>
                <a:schemeClr val="bg1"/>
              </a:solidFill>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2E37D3AF-D923-43A9-B38A-77B0B1E576FA}"/>
              </a:ext>
            </a:extLst>
          </p:cNvPr>
          <p:cNvSpPr txBox="1"/>
          <p:nvPr/>
        </p:nvSpPr>
        <p:spPr>
          <a:xfrm>
            <a:off x="288520" y="5932550"/>
            <a:ext cx="3038154" cy="307777"/>
          </a:xfrm>
          <a:prstGeom prst="rect">
            <a:avLst/>
          </a:prstGeom>
          <a:solidFill>
            <a:srgbClr val="8B8112"/>
          </a:solidFill>
          <a:ln w="19050">
            <a:noFill/>
          </a:ln>
        </p:spPr>
        <p:txBody>
          <a:bodyPr wrap="square" rtlCol="0">
            <a:spAutoFit/>
          </a:bodyPr>
          <a:lstStyle/>
          <a:p>
            <a:pPr algn="ctr"/>
            <a:r>
              <a:rPr lang="en-GB" sz="1400" b="1" dirty="0">
                <a:solidFill>
                  <a:schemeClr val="bg1"/>
                </a:solidFill>
                <a:latin typeface="Arial" panose="020B0604020202020204" pitchFamily="34" charset="0"/>
                <a:cs typeface="Arial" panose="020B0604020202020204" pitchFamily="34" charset="0"/>
              </a:rPr>
              <a:t>Perceived ineligibility </a:t>
            </a:r>
          </a:p>
        </p:txBody>
      </p:sp>
      <p:sp>
        <p:nvSpPr>
          <p:cNvPr id="37" name="TextBox 36">
            <a:extLst>
              <a:ext uri="{FF2B5EF4-FFF2-40B4-BE49-F238E27FC236}">
                <a16:creationId xmlns:a16="http://schemas.microsoft.com/office/drawing/2014/main" id="{BB6D6607-F286-4462-8E96-25FB8A2CF30A}"/>
              </a:ext>
            </a:extLst>
          </p:cNvPr>
          <p:cNvSpPr txBox="1"/>
          <p:nvPr/>
        </p:nvSpPr>
        <p:spPr>
          <a:xfrm>
            <a:off x="4136214" y="5902711"/>
            <a:ext cx="3380785" cy="307777"/>
          </a:xfrm>
          <a:prstGeom prst="rect">
            <a:avLst/>
          </a:prstGeom>
          <a:solidFill>
            <a:srgbClr val="8B8112"/>
          </a:solidFill>
          <a:ln w="19050">
            <a:noFill/>
          </a:ln>
        </p:spPr>
        <p:txBody>
          <a:bodyPr wrap="square" rtlCol="0">
            <a:spAutoFit/>
          </a:bodyPr>
          <a:lstStyle/>
          <a:p>
            <a:pPr algn="ctr"/>
            <a:r>
              <a:rPr lang="en-GB" sz="1400" b="1" dirty="0">
                <a:solidFill>
                  <a:schemeClr val="bg1"/>
                </a:solidFill>
                <a:latin typeface="Arial" panose="020B0604020202020204" pitchFamily="34" charset="0"/>
                <a:cs typeface="Arial" panose="020B0604020202020204" pitchFamily="34" charset="0"/>
              </a:rPr>
              <a:t>Don’t know enough about it</a:t>
            </a:r>
          </a:p>
        </p:txBody>
      </p:sp>
      <p:sp>
        <p:nvSpPr>
          <p:cNvPr id="40" name="TextBox 39">
            <a:extLst>
              <a:ext uri="{FF2B5EF4-FFF2-40B4-BE49-F238E27FC236}">
                <a16:creationId xmlns:a16="http://schemas.microsoft.com/office/drawing/2014/main" id="{895773E5-001C-4919-8CAD-45718DE09ACF}"/>
              </a:ext>
            </a:extLst>
          </p:cNvPr>
          <p:cNvSpPr txBox="1"/>
          <p:nvPr/>
        </p:nvSpPr>
        <p:spPr>
          <a:xfrm>
            <a:off x="8915501" y="5880529"/>
            <a:ext cx="2584274" cy="307777"/>
          </a:xfrm>
          <a:prstGeom prst="rect">
            <a:avLst/>
          </a:prstGeom>
          <a:solidFill>
            <a:srgbClr val="8B8112"/>
          </a:solidFill>
          <a:ln w="19050">
            <a:noFill/>
          </a:ln>
        </p:spPr>
        <p:txBody>
          <a:bodyPr wrap="square" rtlCol="0">
            <a:spAutoFit/>
          </a:bodyPr>
          <a:lstStyle/>
          <a:p>
            <a:pPr algn="ctr"/>
            <a:r>
              <a:rPr lang="en-GB" sz="1400" b="1" dirty="0">
                <a:solidFill>
                  <a:schemeClr val="bg1"/>
                </a:solidFill>
                <a:latin typeface="Arial" panose="020B0604020202020204" pitchFamily="34" charset="0"/>
                <a:cs typeface="Arial" panose="020B0604020202020204" pitchFamily="34" charset="0"/>
              </a:rPr>
              <a:t>Never heard of it</a:t>
            </a:r>
          </a:p>
        </p:txBody>
      </p:sp>
      <p:cxnSp>
        <p:nvCxnSpPr>
          <p:cNvPr id="28" name="Straight Connector 27">
            <a:extLst>
              <a:ext uri="{FF2B5EF4-FFF2-40B4-BE49-F238E27FC236}">
                <a16:creationId xmlns:a16="http://schemas.microsoft.com/office/drawing/2014/main" id="{BD05BF1A-27FA-48E9-B0A8-10649E4FA6A6}"/>
              </a:ext>
              <a:ext uri="{C183D7F6-B498-43B3-948B-1728B52AA6E4}">
                <adec:decorative xmlns:adec="http://schemas.microsoft.com/office/drawing/2017/decorative" val="1"/>
              </a:ext>
            </a:extLst>
          </p:cNvPr>
          <p:cNvCxnSpPr/>
          <p:nvPr/>
        </p:nvCxnSpPr>
        <p:spPr>
          <a:xfrm>
            <a:off x="197973" y="5357635"/>
            <a:ext cx="11796051" cy="24950"/>
          </a:xfrm>
          <a:prstGeom prst="line">
            <a:avLst/>
          </a:prstGeom>
          <a:ln w="25400">
            <a:solidFill>
              <a:srgbClr val="3D6E82"/>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6E3CA3C-FA0D-414E-B1A3-2414A8A240F1}"/>
              </a:ext>
              <a:ext uri="{C183D7F6-B498-43B3-948B-1728B52AA6E4}">
                <adec:decorative xmlns:adec="http://schemas.microsoft.com/office/drawing/2017/decorative" val="1"/>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2351125" y="2579310"/>
            <a:ext cx="797779" cy="797779"/>
          </a:xfrm>
          <a:prstGeom prst="rect">
            <a:avLst/>
          </a:prstGeom>
        </p:spPr>
      </p:pic>
      <p:pic>
        <p:nvPicPr>
          <p:cNvPr id="32" name="Graphic 31">
            <a:extLst>
              <a:ext uri="{FF2B5EF4-FFF2-40B4-BE49-F238E27FC236}">
                <a16:creationId xmlns:a16="http://schemas.microsoft.com/office/drawing/2014/main" id="{34B0CC75-C421-458F-8F27-B4DDDE2474BD}"/>
              </a:ext>
              <a:ext uri="{C183D7F6-B498-43B3-948B-1728B52AA6E4}">
                <adec:decorative xmlns:adec="http://schemas.microsoft.com/office/drawing/2017/decorative" val="1"/>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5983445" y="3158598"/>
            <a:ext cx="632311" cy="632311"/>
          </a:xfrm>
          <a:prstGeom prst="rect">
            <a:avLst/>
          </a:prstGeom>
        </p:spPr>
      </p:pic>
      <p:pic>
        <p:nvPicPr>
          <p:cNvPr id="15" name="Graphic 14">
            <a:extLst>
              <a:ext uri="{FF2B5EF4-FFF2-40B4-BE49-F238E27FC236}">
                <a16:creationId xmlns:a16="http://schemas.microsoft.com/office/drawing/2014/main" id="{FD1D1AFD-3A6A-4A10-A876-67229615AB9B}"/>
              </a:ext>
              <a:ext uri="{C183D7F6-B498-43B3-948B-1728B52AA6E4}">
                <adec:decorative xmlns:adec="http://schemas.microsoft.com/office/drawing/2017/decorative" val="1"/>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5846806" y="2420729"/>
            <a:ext cx="763719" cy="763719"/>
          </a:xfrm>
          <a:prstGeom prst="rect">
            <a:avLst/>
          </a:prstGeom>
        </p:spPr>
      </p:pic>
      <p:sp>
        <p:nvSpPr>
          <p:cNvPr id="45" name="TextBox 44">
            <a:extLst>
              <a:ext uri="{FF2B5EF4-FFF2-40B4-BE49-F238E27FC236}">
                <a16:creationId xmlns:a16="http://schemas.microsoft.com/office/drawing/2014/main" id="{3AC5F071-FE04-4A2D-90E9-1ED7D856E36D}"/>
              </a:ext>
            </a:extLst>
          </p:cNvPr>
          <p:cNvSpPr txBox="1"/>
          <p:nvPr/>
        </p:nvSpPr>
        <p:spPr>
          <a:xfrm>
            <a:off x="2453263" y="6431561"/>
            <a:ext cx="2726098" cy="307777"/>
          </a:xfrm>
          <a:prstGeom prst="rect">
            <a:avLst/>
          </a:prstGeom>
          <a:solidFill>
            <a:srgbClr val="8B8112"/>
          </a:solidFill>
          <a:ln w="19050">
            <a:noFill/>
          </a:ln>
        </p:spPr>
        <p:txBody>
          <a:bodyPr wrap="square" rtlCol="0">
            <a:spAutoFit/>
          </a:bodyPr>
          <a:lstStyle/>
          <a:p>
            <a:pPr algn="ctr"/>
            <a:r>
              <a:rPr lang="en-GB" sz="1400" b="1" dirty="0">
                <a:solidFill>
                  <a:schemeClr val="bg1"/>
                </a:solidFill>
                <a:latin typeface="Arial" panose="020B0604020202020204" pitchFamily="34" charset="0"/>
                <a:cs typeface="Arial" panose="020B0604020202020204" pitchFamily="34" charset="0"/>
              </a:rPr>
              <a:t>Too complicated process</a:t>
            </a:r>
          </a:p>
        </p:txBody>
      </p:sp>
      <p:pic>
        <p:nvPicPr>
          <p:cNvPr id="6" name="Graphic 5">
            <a:extLst>
              <a:ext uri="{FF2B5EF4-FFF2-40B4-BE49-F238E27FC236}">
                <a16:creationId xmlns:a16="http://schemas.microsoft.com/office/drawing/2014/main" id="{2386D4D3-FDF6-BBFA-93FA-D8BE625334B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77884" y="696605"/>
            <a:ext cx="591060" cy="591060"/>
          </a:xfrm>
          <a:prstGeom prst="rect">
            <a:avLst/>
          </a:prstGeom>
        </p:spPr>
      </p:pic>
      <p:sp>
        <p:nvSpPr>
          <p:cNvPr id="48" name="TextBox 47">
            <a:extLst>
              <a:ext uri="{FF2B5EF4-FFF2-40B4-BE49-F238E27FC236}">
                <a16:creationId xmlns:a16="http://schemas.microsoft.com/office/drawing/2014/main" id="{06F96152-3DF2-4C7B-AACA-000CD831971D}"/>
              </a:ext>
            </a:extLst>
          </p:cNvPr>
          <p:cNvSpPr txBox="1"/>
          <p:nvPr/>
        </p:nvSpPr>
        <p:spPr>
          <a:xfrm>
            <a:off x="6874657" y="6422623"/>
            <a:ext cx="2666312" cy="307777"/>
          </a:xfrm>
          <a:prstGeom prst="rect">
            <a:avLst/>
          </a:prstGeom>
          <a:solidFill>
            <a:srgbClr val="8B8112"/>
          </a:solidFill>
          <a:ln w="19050">
            <a:noFill/>
          </a:ln>
        </p:spPr>
        <p:txBody>
          <a:bodyPr wrap="square" rtlCol="0">
            <a:spAutoFit/>
          </a:bodyPr>
          <a:lstStyle/>
          <a:p>
            <a:pPr algn="ctr"/>
            <a:r>
              <a:rPr lang="en-GB" sz="1400" b="1" dirty="0">
                <a:solidFill>
                  <a:schemeClr val="bg1"/>
                </a:solidFill>
                <a:latin typeface="Arial" panose="020B0604020202020204" pitchFamily="34" charset="0"/>
                <a:cs typeface="Arial" panose="020B0604020202020204" pitchFamily="34" charset="0"/>
              </a:rPr>
              <a:t>Never thought about it</a:t>
            </a:r>
          </a:p>
        </p:txBody>
      </p:sp>
      <p:pic>
        <p:nvPicPr>
          <p:cNvPr id="4" name="Graphic 3">
            <a:extLst>
              <a:ext uri="{FF2B5EF4-FFF2-40B4-BE49-F238E27FC236}">
                <a16:creationId xmlns:a16="http://schemas.microsoft.com/office/drawing/2014/main" id="{E7BB9F83-5249-796D-0A9F-02ED3310B83D}"/>
              </a:ext>
              <a:ext uri="{C183D7F6-B498-43B3-948B-1728B52AA6E4}">
                <adec:decorative xmlns:adec="http://schemas.microsoft.com/office/drawing/2017/decorative" val="1"/>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5288720" y="622215"/>
            <a:ext cx="763719" cy="763719"/>
          </a:xfrm>
          <a:prstGeom prst="rect">
            <a:avLst/>
          </a:prstGeom>
        </p:spPr>
      </p:pic>
    </p:spTree>
    <p:extLst>
      <p:ext uri="{BB962C8B-B14F-4D97-AF65-F5344CB8AC3E}">
        <p14:creationId xmlns:p14="http://schemas.microsoft.com/office/powerpoint/2010/main" val="520379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5336028"/>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285307" y="362522"/>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409270"/>
            <a:ext cx="2704289"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Source:</a:t>
            </a:r>
            <a:r>
              <a:rPr lang="en-GB" sz="1400" dirty="0">
                <a:latin typeface="Arial" panose="020B0604020202020204" pitchFamily="34" charset="0"/>
                <a:cs typeface="Arial" panose="020B0604020202020204" pitchFamily="34" charset="0"/>
              </a:rPr>
              <a:t> gov.uk</a:t>
            </a:r>
            <a:endParaRPr lang="en-GB" sz="32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05206" y="146958"/>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566058"/>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136188" y="6403265"/>
            <a:ext cx="255837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 </a:t>
            </a:r>
            <a:r>
              <a:rPr lang="en-GB" sz="1400" dirty="0">
                <a:solidFill>
                  <a:prstClr val="black"/>
                </a:solidFill>
                <a:latin typeface="Arial" panose="020B0604020202020204" pitchFamily="34" charset="0"/>
                <a:cs typeface="Arial" panose="020B0604020202020204" pitchFamily="34" charset="0"/>
              </a:rPr>
              <a:t>AgeUK.org.uk</a:t>
            </a:r>
            <a:endParaRPr kumimoji="0" lang="en-US"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227048" y="0"/>
            <a:ext cx="7750630"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Greater Manchester</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227048" y="872333"/>
            <a:ext cx="11737904" cy="4946067"/>
          </a:xfrm>
        </p:spPr>
        <p:txBody>
          <a:bodyPr>
            <a:normAutofit fontScale="92500" lnSpcReduction="2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£74.22</a:t>
            </a:r>
            <a:r>
              <a:rPr lang="en-US" sz="1800" dirty="0">
                <a:latin typeface="Arial" panose="020B0604020202020204" pitchFamily="34" charset="0"/>
                <a:cs typeface="Arial" panose="020B0604020202020204" pitchFamily="34" charset="0"/>
              </a:rPr>
              <a:t> in May 2023 for all ages.</a:t>
            </a:r>
          </a:p>
          <a:p>
            <a:pPr marL="0" indent="0">
              <a:buNone/>
            </a:pPr>
            <a:r>
              <a:rPr lang="en-US" sz="1800" dirty="0">
                <a:latin typeface="Arial" panose="020B0604020202020204" pitchFamily="34" charset="0"/>
                <a:cs typeface="Arial" panose="020B0604020202020204" pitchFamily="34" charset="0"/>
              </a:rPr>
              <a:t>	</a:t>
            </a: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66,338</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15.3%</a:t>
            </a:r>
            <a:r>
              <a:rPr lang="en-US" sz="1800" dirty="0">
                <a:latin typeface="Arial" panose="020B0604020202020204" pitchFamily="34" charset="0"/>
                <a:cs typeface="Arial" panose="020B0604020202020204" pitchFamily="34" charset="0"/>
              </a:rPr>
              <a:t> of the population in Greater Manchester aged 66+.</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£95 million </a:t>
            </a:r>
            <a:r>
              <a:rPr lang="en-US" sz="1800" dirty="0">
                <a:latin typeface="Arial" panose="020B0604020202020204" pitchFamily="34" charset="0"/>
                <a:cs typeface="Arial" panose="020B0604020202020204" pitchFamily="34" charset="0"/>
              </a:rPr>
              <a:t>is currently unclaimed in Greater Manchester each year and that around </a:t>
            </a:r>
            <a:r>
              <a:rPr lang="en-US" sz="1800" b="1" dirty="0">
                <a:latin typeface="Arial" panose="020B0604020202020204" pitchFamily="34" charset="0"/>
                <a:cs typeface="Arial" panose="020B0604020202020204" pitchFamily="34" charset="0"/>
              </a:rPr>
              <a:t>38,960</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Greater Manchester is approx.</a:t>
            </a:r>
          </a:p>
          <a:p>
            <a:r>
              <a:rPr lang="en-US" sz="1800" dirty="0">
                <a:latin typeface="Arial" panose="020B0604020202020204" pitchFamily="34" charset="0"/>
                <a:cs typeface="Arial" panose="020B0604020202020204" pitchFamily="34" charset="0"/>
              </a:rPr>
              <a:t> </a:t>
            </a:r>
            <a:r>
              <a:rPr lang="en-US" sz="1800" b="1" dirty="0">
                <a:latin typeface="Arial" panose="020B0604020202020204" pitchFamily="34" charset="0"/>
                <a:cs typeface="Arial" panose="020B0604020202020204" pitchFamily="34" charset="0"/>
              </a:rPr>
              <a:t>£181</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a:t>
            </a:r>
          </a:p>
          <a:p>
            <a:pPr marL="0" indent="0">
              <a:buNone/>
            </a:pP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Manchester – Miles Platting &amp; Newton Heath (707)</a:t>
            </a:r>
          </a:p>
          <a:p>
            <a:pPr lvl="1"/>
            <a:r>
              <a:rPr lang="en-GB" sz="1800" dirty="0">
                <a:latin typeface="Arial" panose="020B0604020202020204" pitchFamily="34" charset="0"/>
                <a:cs typeface="Arial" panose="020B0604020202020204" pitchFamily="34" charset="0"/>
              </a:rPr>
              <a:t>Bolton - </a:t>
            </a:r>
            <a:r>
              <a:rPr lang="en-GB" sz="1800" dirty="0" err="1">
                <a:latin typeface="Arial" panose="020B0604020202020204" pitchFamily="34" charset="0"/>
                <a:cs typeface="Arial" panose="020B0604020202020204" pitchFamily="34" charset="0"/>
              </a:rPr>
              <a:t>Rumworth</a:t>
            </a:r>
            <a:r>
              <a:rPr lang="en-GB" sz="1800" dirty="0">
                <a:latin typeface="Arial" panose="020B0604020202020204" pitchFamily="34" charset="0"/>
                <a:cs typeface="Arial" panose="020B0604020202020204" pitchFamily="34" charset="0"/>
              </a:rPr>
              <a:t> (634)</a:t>
            </a:r>
          </a:p>
          <a:p>
            <a:pPr lvl="1"/>
            <a:r>
              <a:rPr lang="en-GB" sz="1800" dirty="0">
                <a:latin typeface="Arial" panose="020B0604020202020204" pitchFamily="34" charset="0"/>
                <a:cs typeface="Arial" panose="020B0604020202020204" pitchFamily="34" charset="0"/>
              </a:rPr>
              <a:t>Manchester - Moss Side (625)</a:t>
            </a:r>
          </a:p>
          <a:p>
            <a:pPr lvl="1"/>
            <a:r>
              <a:rPr lang="en-GB" sz="1800" dirty="0">
                <a:latin typeface="Arial" panose="020B0604020202020204" pitchFamily="34" charset="0"/>
                <a:cs typeface="Arial" panose="020B0604020202020204" pitchFamily="34" charset="0"/>
              </a:rPr>
              <a:t>Manchester - </a:t>
            </a:r>
            <a:r>
              <a:rPr lang="en-GB" sz="1800" dirty="0" err="1">
                <a:latin typeface="Arial" panose="020B0604020202020204" pitchFamily="34" charset="0"/>
                <a:cs typeface="Arial" panose="020B0604020202020204" pitchFamily="34" charset="0"/>
              </a:rPr>
              <a:t>Harpurhey</a:t>
            </a:r>
            <a:r>
              <a:rPr lang="en-GB" sz="1800" dirty="0">
                <a:latin typeface="Arial" panose="020B0604020202020204" pitchFamily="34" charset="0"/>
                <a:cs typeface="Arial" panose="020B0604020202020204" pitchFamily="34" charset="0"/>
              </a:rPr>
              <a:t> (613)</a:t>
            </a:r>
          </a:p>
          <a:p>
            <a:pPr lvl="1"/>
            <a:r>
              <a:rPr lang="en-GB" sz="1800" dirty="0">
                <a:latin typeface="Arial" panose="020B0604020202020204" pitchFamily="34" charset="0"/>
                <a:cs typeface="Arial" panose="020B0604020202020204" pitchFamily="34" charset="0"/>
              </a:rPr>
              <a:t>Bolton - Halliwell (611)</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62127" y="5657671"/>
            <a:ext cx="11867745"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 </a:t>
            </a:r>
            <a:r>
              <a:rPr lang="en-GB" sz="1200" dirty="0">
                <a:latin typeface="Arial" panose="020B0604020202020204" pitchFamily="34" charset="0"/>
                <a:cs typeface="Arial" panose="020B0604020202020204" pitchFamily="34" charset="0"/>
              </a:rPr>
              <a:t>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 </a:t>
            </a:r>
            <a:r>
              <a:rPr lang="en-GB" sz="1200" dirty="0">
                <a:latin typeface="Arial" panose="020B0604020202020204" pitchFamily="34" charset="0"/>
                <a:cs typeface="Arial" panose="020B0604020202020204" pitchFamily="34" charset="0"/>
              </a:rPr>
              <a:t>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63F9D-6525-E437-D98B-2D39315DCB1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287416" y="295362"/>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a city">
            <a:extLst>
              <a:ext uri="{FF2B5EF4-FFF2-40B4-BE49-F238E27FC236}">
                <a16:creationId xmlns:a16="http://schemas.microsoft.com/office/drawing/2014/main" id="{6FEAB7B0-49A4-CB9B-35E9-4FA221C420AB}"/>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1548478" y="179340"/>
            <a:ext cx="8830849" cy="6244798"/>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 </a:t>
            </a:r>
            <a:r>
              <a:rPr lang="en-GB" sz="1200" dirty="0">
                <a:latin typeface="Arial" panose="020B0604020202020204" pitchFamily="34" charset="0"/>
                <a:cs typeface="Arial" panose="020B0604020202020204" pitchFamily="34" charset="0"/>
              </a:rPr>
              <a:t>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44A54-01A5-7B4B-333F-1DBCF9CEAF8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233466" y="272375"/>
            <a:ext cx="2600585" cy="4154984"/>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b="1"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902004" y="226805"/>
            <a:ext cx="9056530" cy="6404390"/>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1A8A90-92AA-CAF5-8865-9E37D8F9C5C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 – top 20 wards in GM</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416689" y="184709"/>
            <a:ext cx="10894979" cy="5571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latin typeface="Arial" panose="020B0604020202020204" pitchFamily="34" charset="0"/>
                <a:cs typeface="Arial" panose="020B0604020202020204" pitchFamily="34" charset="0"/>
              </a:rPr>
              <a:t>Pension Credit claimants by ward – top 20 wards in GM</a:t>
            </a:r>
            <a:endParaRPr lang="en-US" sz="28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4F9BB9EF-7A0C-6EE0-835F-82FCAE85D2BF}"/>
              </a:ext>
            </a:extLst>
          </p:cNvPr>
          <p:cNvGraphicFramePr>
            <a:graphicFrameLocks noGrp="1" noDrilldown="1" noMove="1" noResize="1"/>
          </p:cNvGraphicFramePr>
          <p:nvPr>
            <p:extLst>
              <p:ext uri="{D42A27DB-BD31-4B8C-83A1-F6EECF244321}">
                <p14:modId xmlns:p14="http://schemas.microsoft.com/office/powerpoint/2010/main" val="1380566804"/>
              </p:ext>
            </p:extLst>
          </p:nvPr>
        </p:nvGraphicFramePr>
        <p:xfrm>
          <a:off x="2408583" y="846402"/>
          <a:ext cx="7374833" cy="5403951"/>
        </p:xfrm>
        <a:graphic>
          <a:graphicData uri="http://schemas.openxmlformats.org/drawingml/2006/table">
            <a:tbl>
              <a:tblPr firstRow="1">
                <a:tableStyleId>{5C22544A-7EE6-4342-B048-85BDC9FD1C3A}</a:tableStyleId>
              </a:tblPr>
              <a:tblGrid>
                <a:gridCol w="762267">
                  <a:extLst>
                    <a:ext uri="{9D8B030D-6E8A-4147-A177-3AD203B41FA5}">
                      <a16:colId xmlns:a16="http://schemas.microsoft.com/office/drawing/2014/main" val="2340258518"/>
                    </a:ext>
                  </a:extLst>
                </a:gridCol>
                <a:gridCol w="1581916">
                  <a:extLst>
                    <a:ext uri="{9D8B030D-6E8A-4147-A177-3AD203B41FA5}">
                      <a16:colId xmlns:a16="http://schemas.microsoft.com/office/drawing/2014/main" val="2968165375"/>
                    </a:ext>
                  </a:extLst>
                </a:gridCol>
                <a:gridCol w="3930523">
                  <a:extLst>
                    <a:ext uri="{9D8B030D-6E8A-4147-A177-3AD203B41FA5}">
                      <a16:colId xmlns:a16="http://schemas.microsoft.com/office/drawing/2014/main" val="294467958"/>
                    </a:ext>
                  </a:extLst>
                </a:gridCol>
                <a:gridCol w="1100127">
                  <a:extLst>
                    <a:ext uri="{9D8B030D-6E8A-4147-A177-3AD203B41FA5}">
                      <a16:colId xmlns:a16="http://schemas.microsoft.com/office/drawing/2014/main" val="620719822"/>
                    </a:ext>
                  </a:extLst>
                </a:gridCol>
              </a:tblGrid>
              <a:tr h="257331">
                <a:tc>
                  <a:txBody>
                    <a:bodyPr/>
                    <a:lstStyle/>
                    <a:p>
                      <a:pPr algn="r" fontAlgn="b"/>
                      <a:r>
                        <a:rPr lang="en-GB" sz="1600" u="sng" strike="noStrike" dirty="0">
                          <a:effectLst/>
                          <a:latin typeface="Arial" panose="020B0604020202020204" pitchFamily="34" charset="0"/>
                          <a:cs typeface="Arial" panose="020B0604020202020204" pitchFamily="34" charset="0"/>
                        </a:rPr>
                        <a:t>Rank</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sng" strike="noStrike" dirty="0">
                          <a:effectLst/>
                          <a:latin typeface="Arial" panose="020B0604020202020204" pitchFamily="34" charset="0"/>
                          <a:cs typeface="Arial" panose="020B0604020202020204" pitchFamily="34" charset="0"/>
                        </a:rPr>
                        <a:t>District</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sng" strike="noStrike" dirty="0">
                          <a:effectLst/>
                          <a:latin typeface="Arial" panose="020B0604020202020204" pitchFamily="34" charset="0"/>
                          <a:cs typeface="Arial" panose="020B0604020202020204" pitchFamily="34" charset="0"/>
                        </a:rPr>
                        <a:t>May-23</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909939269"/>
                  </a:ext>
                </a:extLst>
              </a:tr>
              <a:tr h="257331">
                <a:tc>
                  <a:txBody>
                    <a:bodyPr/>
                    <a:lstStyle/>
                    <a:p>
                      <a:pPr algn="r" fontAlgn="b"/>
                      <a:r>
                        <a:rPr lang="en-GB" sz="1600" u="none" strike="noStrike" dirty="0">
                          <a:effectLst/>
                          <a:latin typeface="Arial" panose="020B0604020202020204" pitchFamily="34" charset="0"/>
                          <a:cs typeface="Arial" panose="020B0604020202020204" pitchFamily="34" charset="0"/>
                        </a:rPr>
                        <a:t>1</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Miles Platting &amp; Newton Heath</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707</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309057932"/>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2</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Bolton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Rumworth</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634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50247933"/>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Moss Side</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625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40652310"/>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Harpurhey</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613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53168534"/>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Halliwell</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611</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688489631"/>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6</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Gorton &amp; Abbey Hey</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604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4203709396"/>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7</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Clayton &amp; Openshaw</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601</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962210943"/>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8</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Longsight</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595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520140259"/>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9</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Stockport</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Brinnington</a:t>
                      </a:r>
                      <a:r>
                        <a:rPr lang="en-GB" sz="1600" u="none" strike="noStrike" dirty="0">
                          <a:effectLst/>
                          <a:latin typeface="Arial" panose="020B0604020202020204" pitchFamily="34" charset="0"/>
                          <a:cs typeface="Arial" panose="020B0604020202020204" pitchFamily="34" charset="0"/>
                        </a:rPr>
                        <a:t> and Central</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577</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960628230"/>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10</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Sharston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558</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386305020"/>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11</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Cheetham</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552</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3821187508"/>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12</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Burnage</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545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440249425"/>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Woodhouse Park</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543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3323393522"/>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Great Lever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536</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003136578"/>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Salford</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Broughton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a:effectLst/>
                          <a:latin typeface="Arial" panose="020B0604020202020204" pitchFamily="34" charset="0"/>
                          <a:cs typeface="Arial" panose="020B0604020202020204" pitchFamily="34" charset="0"/>
                        </a:rPr>
                        <a:t>534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3515761516"/>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16</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Crompton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533</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423014841"/>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17</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Charlestown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527</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112268416"/>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18</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Crumpsall</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523</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302159464"/>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19</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Ardwick</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519</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18998524"/>
                  </a:ext>
                </a:extLst>
              </a:tr>
              <a:tr h="257331">
                <a:tc>
                  <a:txBody>
                    <a:bodyPr/>
                    <a:lstStyle/>
                    <a:p>
                      <a:pPr algn="r" fontAlgn="b"/>
                      <a:r>
                        <a:rPr lang="en-GB" sz="1600" u="none" strike="noStrike">
                          <a:effectLst/>
                          <a:latin typeface="Arial" panose="020B0604020202020204" pitchFamily="34" charset="0"/>
                          <a:cs typeface="Arial" panose="020B0604020202020204" pitchFamily="34" charset="0"/>
                        </a:rPr>
                        <a:t>20</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Wigan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Pemberton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510</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491273025"/>
                  </a:ext>
                </a:extLst>
              </a:tr>
            </a:tbl>
          </a:graphicData>
        </a:graphic>
      </p:graphicFrame>
      <p:sp>
        <p:nvSpPr>
          <p:cNvPr id="5" name="TextBox 4">
            <a:extLst>
              <a:ext uri="{FF2B5EF4-FFF2-40B4-BE49-F238E27FC236}">
                <a16:creationId xmlns:a16="http://schemas.microsoft.com/office/drawing/2014/main" id="{693137FD-354F-4879-84B3-FDD80C64F93F}"/>
              </a:ext>
            </a:extLst>
          </p:cNvPr>
          <p:cNvSpPr txBox="1"/>
          <p:nvPr/>
        </p:nvSpPr>
        <p:spPr>
          <a:xfrm>
            <a:off x="416689" y="6459379"/>
            <a:ext cx="7046753" cy="261610"/>
          </a:xfrm>
          <a:prstGeom prst="rect">
            <a:avLst/>
          </a:prstGeom>
          <a:noFill/>
        </p:spPr>
        <p:txBody>
          <a:bodyPr wrap="square">
            <a:spAutoFit/>
          </a:bodyPr>
          <a:lstStyle/>
          <a:p>
            <a:r>
              <a:rPr kumimoji="0" lang="en-GB" sz="11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1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1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56D7CE-EAB2-B726-0310-50B8C241F8B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(ENRs) by ward – top 20 wards in GM</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04281" y="180231"/>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 – top 20 wards in GM</a:t>
            </a:r>
          </a:p>
        </p:txBody>
      </p:sp>
      <p:graphicFrame>
        <p:nvGraphicFramePr>
          <p:cNvPr id="5" name="Table 4">
            <a:extLst>
              <a:ext uri="{FF2B5EF4-FFF2-40B4-BE49-F238E27FC236}">
                <a16:creationId xmlns:a16="http://schemas.microsoft.com/office/drawing/2014/main" id="{10F1A760-8B82-AC87-40F5-C02D326133D0}"/>
              </a:ext>
            </a:extLst>
          </p:cNvPr>
          <p:cNvGraphicFramePr>
            <a:graphicFrameLocks noGrp="1" noDrilldown="1" noMove="1" noResize="1"/>
          </p:cNvGraphicFramePr>
          <p:nvPr>
            <p:extLst>
              <p:ext uri="{D42A27DB-BD31-4B8C-83A1-F6EECF244321}">
                <p14:modId xmlns:p14="http://schemas.microsoft.com/office/powerpoint/2010/main" val="3133518711"/>
              </p:ext>
            </p:extLst>
          </p:nvPr>
        </p:nvGraphicFramePr>
        <p:xfrm>
          <a:off x="2628279" y="854997"/>
          <a:ext cx="6935441" cy="5301954"/>
        </p:xfrm>
        <a:graphic>
          <a:graphicData uri="http://schemas.openxmlformats.org/drawingml/2006/table">
            <a:tbl>
              <a:tblPr firstRow="1">
                <a:tableStyleId>{5C22544A-7EE6-4342-B048-85BDC9FD1C3A}</a:tableStyleId>
              </a:tblPr>
              <a:tblGrid>
                <a:gridCol w="716852">
                  <a:extLst>
                    <a:ext uri="{9D8B030D-6E8A-4147-A177-3AD203B41FA5}">
                      <a16:colId xmlns:a16="http://schemas.microsoft.com/office/drawing/2014/main" val="2340258518"/>
                    </a:ext>
                  </a:extLst>
                </a:gridCol>
                <a:gridCol w="1487666">
                  <a:extLst>
                    <a:ext uri="{9D8B030D-6E8A-4147-A177-3AD203B41FA5}">
                      <a16:colId xmlns:a16="http://schemas.microsoft.com/office/drawing/2014/main" val="2968165375"/>
                    </a:ext>
                  </a:extLst>
                </a:gridCol>
                <a:gridCol w="3696342">
                  <a:extLst>
                    <a:ext uri="{9D8B030D-6E8A-4147-A177-3AD203B41FA5}">
                      <a16:colId xmlns:a16="http://schemas.microsoft.com/office/drawing/2014/main" val="294467958"/>
                    </a:ext>
                  </a:extLst>
                </a:gridCol>
                <a:gridCol w="1034581">
                  <a:extLst>
                    <a:ext uri="{9D8B030D-6E8A-4147-A177-3AD203B41FA5}">
                      <a16:colId xmlns:a16="http://schemas.microsoft.com/office/drawing/2014/main" val="620719822"/>
                    </a:ext>
                  </a:extLst>
                </a:gridCol>
              </a:tblGrid>
              <a:tr h="245563">
                <a:tc>
                  <a:txBody>
                    <a:bodyPr/>
                    <a:lstStyle/>
                    <a:p>
                      <a:pPr algn="r" fontAlgn="b"/>
                      <a:r>
                        <a:rPr lang="en-GB" sz="1600" u="sng" strike="noStrike" dirty="0">
                          <a:effectLst/>
                          <a:latin typeface="Arial" panose="020B0604020202020204" pitchFamily="34" charset="0"/>
                          <a:cs typeface="Arial" panose="020B0604020202020204" pitchFamily="34" charset="0"/>
                        </a:rPr>
                        <a:t>Rank</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sng" strike="noStrike" dirty="0">
                          <a:effectLst/>
                          <a:latin typeface="Arial" panose="020B0604020202020204" pitchFamily="34" charset="0"/>
                          <a:cs typeface="Arial" panose="020B0604020202020204" pitchFamily="34" charset="0"/>
                        </a:rPr>
                        <a:t>District</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sng" strike="noStrike" dirty="0">
                          <a:effectLst/>
                          <a:latin typeface="Arial" panose="020B0604020202020204" pitchFamily="34" charset="0"/>
                          <a:cs typeface="Arial" panose="020B0604020202020204" pitchFamily="34" charset="0"/>
                        </a:rPr>
                        <a:t>May-23</a:t>
                      </a:r>
                      <a:endParaRPr lang="en-GB" sz="1600" b="1" i="0" u="sng"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909939269"/>
                  </a:ext>
                </a:extLst>
              </a:tr>
              <a:tr h="245563">
                <a:tc>
                  <a:txBody>
                    <a:bodyPr/>
                    <a:lstStyle/>
                    <a:p>
                      <a:pPr algn="r" fontAlgn="b"/>
                      <a:r>
                        <a:rPr lang="en-GB" sz="1600" u="none" strike="noStrike" dirty="0">
                          <a:effectLst/>
                          <a:latin typeface="Arial" panose="020B0604020202020204" pitchFamily="34" charset="0"/>
                          <a:cs typeface="Arial" panose="020B0604020202020204" pitchFamily="34" charset="0"/>
                        </a:rPr>
                        <a:t>1</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Miles Platting &amp; Newton Heath</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415</a:t>
                      </a:r>
                    </a:p>
                  </a:txBody>
                  <a:tcPr marL="8634" marR="8634" marT="8634" marB="0" anchor="b"/>
                </a:tc>
                <a:extLst>
                  <a:ext uri="{0D108BD9-81ED-4DB2-BD59-A6C34878D82A}">
                    <a16:rowId xmlns:a16="http://schemas.microsoft.com/office/drawing/2014/main" val="2309057932"/>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2</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Bolton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Rumworth</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372</a:t>
                      </a:r>
                    </a:p>
                  </a:txBody>
                  <a:tcPr marL="8634" marR="8634" marT="8634" marB="0" anchor="b"/>
                </a:tc>
                <a:extLst>
                  <a:ext uri="{0D108BD9-81ED-4DB2-BD59-A6C34878D82A}">
                    <a16:rowId xmlns:a16="http://schemas.microsoft.com/office/drawing/2014/main" val="150247933"/>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Moss Side</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367</a:t>
                      </a:r>
                    </a:p>
                  </a:txBody>
                  <a:tcPr marL="8634" marR="8634" marT="8634" marB="0" anchor="b"/>
                </a:tc>
                <a:extLst>
                  <a:ext uri="{0D108BD9-81ED-4DB2-BD59-A6C34878D82A}">
                    <a16:rowId xmlns:a16="http://schemas.microsoft.com/office/drawing/2014/main" val="240652310"/>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Harpurhey</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360</a:t>
                      </a:r>
                    </a:p>
                  </a:txBody>
                  <a:tcPr marL="8634" marR="8634" marT="8634" marB="0" anchor="b"/>
                </a:tc>
                <a:extLst>
                  <a:ext uri="{0D108BD9-81ED-4DB2-BD59-A6C34878D82A}">
                    <a16:rowId xmlns:a16="http://schemas.microsoft.com/office/drawing/2014/main" val="153168534"/>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Halliwell</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359</a:t>
                      </a:r>
                    </a:p>
                  </a:txBody>
                  <a:tcPr marL="8634" marR="8634" marT="8634" marB="0" anchor="b"/>
                </a:tc>
                <a:extLst>
                  <a:ext uri="{0D108BD9-81ED-4DB2-BD59-A6C34878D82A}">
                    <a16:rowId xmlns:a16="http://schemas.microsoft.com/office/drawing/2014/main" val="1688489631"/>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6</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Gorton &amp; Abbey Hey</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355</a:t>
                      </a:r>
                    </a:p>
                  </a:txBody>
                  <a:tcPr marL="8634" marR="8634" marT="8634" marB="0" anchor="b"/>
                </a:tc>
                <a:extLst>
                  <a:ext uri="{0D108BD9-81ED-4DB2-BD59-A6C34878D82A}">
                    <a16:rowId xmlns:a16="http://schemas.microsoft.com/office/drawing/2014/main" val="4203709396"/>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7</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Manchester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Clayton &amp; Openshaw</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353</a:t>
                      </a:r>
                    </a:p>
                  </a:txBody>
                  <a:tcPr marL="8634" marR="8634" marT="8634" marB="0" anchor="b"/>
                </a:tc>
                <a:extLst>
                  <a:ext uri="{0D108BD9-81ED-4DB2-BD59-A6C34878D82A}">
                    <a16:rowId xmlns:a16="http://schemas.microsoft.com/office/drawing/2014/main" val="962210943"/>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8</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Longsight</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349</a:t>
                      </a:r>
                    </a:p>
                  </a:txBody>
                  <a:tcPr marL="8634" marR="8634" marT="8634" marB="0" anchor="b"/>
                </a:tc>
                <a:extLst>
                  <a:ext uri="{0D108BD9-81ED-4DB2-BD59-A6C34878D82A}">
                    <a16:rowId xmlns:a16="http://schemas.microsoft.com/office/drawing/2014/main" val="1520140259"/>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9</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Stockport</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Brinnington</a:t>
                      </a:r>
                      <a:r>
                        <a:rPr lang="en-GB" sz="1600" u="none" strike="noStrike" dirty="0">
                          <a:effectLst/>
                          <a:latin typeface="Arial" panose="020B0604020202020204" pitchFamily="34" charset="0"/>
                          <a:cs typeface="Arial" panose="020B0604020202020204" pitchFamily="34" charset="0"/>
                        </a:rPr>
                        <a:t> and Central</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339</a:t>
                      </a:r>
                    </a:p>
                  </a:txBody>
                  <a:tcPr marL="8634" marR="8634" marT="8634" marB="0" anchor="b"/>
                </a:tc>
                <a:extLst>
                  <a:ext uri="{0D108BD9-81ED-4DB2-BD59-A6C34878D82A}">
                    <a16:rowId xmlns:a16="http://schemas.microsoft.com/office/drawing/2014/main" val="2960628230"/>
                  </a:ext>
                </a:extLst>
              </a:tr>
              <a:tr h="245563">
                <a:tc>
                  <a:txBody>
                    <a:bodyPr/>
                    <a:lstStyle/>
                    <a:p>
                      <a:pPr algn="r" fontAlgn="b"/>
                      <a:r>
                        <a:rPr lang="en-GB" sz="1600" u="none" strike="noStrike" dirty="0">
                          <a:effectLst/>
                          <a:latin typeface="Arial" panose="020B0604020202020204" pitchFamily="34" charset="0"/>
                          <a:cs typeface="Arial" panose="020B0604020202020204" pitchFamily="34" charset="0"/>
                        </a:rPr>
                        <a:t>10</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err="1">
                          <a:effectLst/>
                          <a:latin typeface="Arial" panose="020B0604020202020204" pitchFamily="34" charset="0"/>
                          <a:cs typeface="Arial" panose="020B0604020202020204" pitchFamily="34" charset="0"/>
                        </a:rPr>
                        <a:t>Sharston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328</a:t>
                      </a:r>
                    </a:p>
                  </a:txBody>
                  <a:tcPr marL="8634" marR="8634" marT="8634" marB="0" anchor="b"/>
                </a:tc>
                <a:extLst>
                  <a:ext uri="{0D108BD9-81ED-4DB2-BD59-A6C34878D82A}">
                    <a16:rowId xmlns:a16="http://schemas.microsoft.com/office/drawing/2014/main" val="386305020"/>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11</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Cheetham</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324</a:t>
                      </a:r>
                    </a:p>
                  </a:txBody>
                  <a:tcPr marL="8634" marR="8634" marT="8634" marB="0" anchor="b"/>
                </a:tc>
                <a:extLst>
                  <a:ext uri="{0D108BD9-81ED-4DB2-BD59-A6C34878D82A}">
                    <a16:rowId xmlns:a16="http://schemas.microsoft.com/office/drawing/2014/main" val="3821187508"/>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12</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Burnage</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320</a:t>
                      </a:r>
                    </a:p>
                  </a:txBody>
                  <a:tcPr marL="8634" marR="8634" marT="8634" marB="0" anchor="b"/>
                </a:tc>
                <a:extLst>
                  <a:ext uri="{0D108BD9-81ED-4DB2-BD59-A6C34878D82A}">
                    <a16:rowId xmlns:a16="http://schemas.microsoft.com/office/drawing/2014/main" val="440249425"/>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13</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Woodhouse Park</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319</a:t>
                      </a:r>
                    </a:p>
                  </a:txBody>
                  <a:tcPr marL="8634" marR="8634" marT="8634" marB="0" anchor="b"/>
                </a:tc>
                <a:extLst>
                  <a:ext uri="{0D108BD9-81ED-4DB2-BD59-A6C34878D82A}">
                    <a16:rowId xmlns:a16="http://schemas.microsoft.com/office/drawing/2014/main" val="3323393522"/>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14</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Great Lever</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315</a:t>
                      </a:r>
                    </a:p>
                  </a:txBody>
                  <a:tcPr marL="8634" marR="8634" marT="8634" marB="0" anchor="b"/>
                </a:tc>
                <a:extLst>
                  <a:ext uri="{0D108BD9-81ED-4DB2-BD59-A6C34878D82A}">
                    <a16:rowId xmlns:a16="http://schemas.microsoft.com/office/drawing/2014/main" val="1003136578"/>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15</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Salford</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Broughton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314</a:t>
                      </a:r>
                    </a:p>
                  </a:txBody>
                  <a:tcPr marL="8634" marR="8634" marT="8634" marB="0" anchor="b"/>
                </a:tc>
                <a:extLst>
                  <a:ext uri="{0D108BD9-81ED-4DB2-BD59-A6C34878D82A}">
                    <a16:rowId xmlns:a16="http://schemas.microsoft.com/office/drawing/2014/main" val="3515761516"/>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16</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Bolton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Crompton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313</a:t>
                      </a:r>
                    </a:p>
                  </a:txBody>
                  <a:tcPr marL="8634" marR="8634" marT="8634" marB="0" anchor="b"/>
                </a:tc>
                <a:extLst>
                  <a:ext uri="{0D108BD9-81ED-4DB2-BD59-A6C34878D82A}">
                    <a16:rowId xmlns:a16="http://schemas.microsoft.com/office/drawing/2014/main" val="1423014841"/>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17</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Charlestown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310</a:t>
                      </a:r>
                    </a:p>
                  </a:txBody>
                  <a:tcPr marL="8634" marR="8634" marT="8634" marB="0" anchor="b"/>
                </a:tc>
                <a:extLst>
                  <a:ext uri="{0D108BD9-81ED-4DB2-BD59-A6C34878D82A}">
                    <a16:rowId xmlns:a16="http://schemas.microsoft.com/office/drawing/2014/main" val="1112268416"/>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18</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Crumpsall</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307</a:t>
                      </a:r>
                    </a:p>
                  </a:txBody>
                  <a:tcPr marL="8634" marR="8634" marT="8634" marB="0" anchor="b"/>
                </a:tc>
                <a:extLst>
                  <a:ext uri="{0D108BD9-81ED-4DB2-BD59-A6C34878D82A}">
                    <a16:rowId xmlns:a16="http://schemas.microsoft.com/office/drawing/2014/main" val="2302159464"/>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19</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Manchester</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Ardwick</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305</a:t>
                      </a:r>
                    </a:p>
                  </a:txBody>
                  <a:tcPr marL="8634" marR="8634" marT="8634" marB="0" anchor="b"/>
                </a:tc>
                <a:extLst>
                  <a:ext uri="{0D108BD9-81ED-4DB2-BD59-A6C34878D82A}">
                    <a16:rowId xmlns:a16="http://schemas.microsoft.com/office/drawing/2014/main" val="18998524"/>
                  </a:ext>
                </a:extLst>
              </a:tr>
              <a:tr h="245563">
                <a:tc>
                  <a:txBody>
                    <a:bodyPr/>
                    <a:lstStyle/>
                    <a:p>
                      <a:pPr algn="r" fontAlgn="b"/>
                      <a:r>
                        <a:rPr lang="en-GB" sz="1600" u="none" strike="noStrike">
                          <a:effectLst/>
                          <a:latin typeface="Arial" panose="020B0604020202020204" pitchFamily="34" charset="0"/>
                          <a:cs typeface="Arial" panose="020B0604020202020204" pitchFamily="34" charset="0"/>
                        </a:rPr>
                        <a:t>20</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a:effectLst/>
                          <a:latin typeface="Arial" panose="020B0604020202020204" pitchFamily="34" charset="0"/>
                          <a:cs typeface="Arial" panose="020B0604020202020204" pitchFamily="34" charset="0"/>
                        </a:rPr>
                        <a:t>Wigan</a:t>
                      </a:r>
                      <a:endParaRPr lang="en-GB" sz="16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600" u="none" strike="noStrike" dirty="0">
                          <a:effectLst/>
                          <a:latin typeface="Arial" panose="020B0604020202020204" pitchFamily="34" charset="0"/>
                          <a:cs typeface="Arial" panose="020B0604020202020204" pitchFamily="34" charset="0"/>
                        </a:rPr>
                        <a:t>Pemberton</a:t>
                      </a:r>
                      <a:endParaRPr lang="en-GB" sz="16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300</a:t>
                      </a:r>
                    </a:p>
                  </a:txBody>
                  <a:tcPr marL="8634" marR="8634" marT="8634" marB="0" anchor="b"/>
                </a:tc>
                <a:extLst>
                  <a:ext uri="{0D108BD9-81ED-4DB2-BD59-A6C34878D82A}">
                    <a16:rowId xmlns:a16="http://schemas.microsoft.com/office/drawing/2014/main" val="491273025"/>
                  </a:ext>
                </a:extLst>
              </a:tr>
            </a:tbl>
          </a:graphicData>
        </a:graphic>
      </p:graphicFrame>
      <p:sp>
        <p:nvSpPr>
          <p:cNvPr id="3" name="TextBox 2">
            <a:extLst>
              <a:ext uri="{FF2B5EF4-FFF2-40B4-BE49-F238E27FC236}">
                <a16:creationId xmlns:a16="http://schemas.microsoft.com/office/drawing/2014/main" id="{FFF9A2E3-35FB-44F4-879E-3FDC3F314482}"/>
              </a:ext>
            </a:extLst>
          </p:cNvPr>
          <p:cNvSpPr txBox="1"/>
          <p:nvPr/>
        </p:nvSpPr>
        <p:spPr>
          <a:xfrm>
            <a:off x="204281" y="6233151"/>
            <a:ext cx="8610301" cy="730969"/>
          </a:xfrm>
          <a:prstGeom prst="rect">
            <a:avLst/>
          </a:prstGeom>
          <a:noFill/>
        </p:spPr>
        <p:txBody>
          <a:bodyPr wrap="square">
            <a:spAutoFit/>
          </a:bodyPr>
          <a:lstStyle/>
          <a:p>
            <a:r>
              <a:rPr kumimoji="0" lang="en-GB" sz="105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Arial" panose="020B0604020202020204" pitchFamily="34" charset="0"/>
              <a:buChar char="•"/>
            </a:pPr>
            <a:r>
              <a:rPr kumimoji="0" lang="en-GB" sz="1050" i="0" u="none" strike="noStrike" kern="1200" cap="none" spc="0" normalizeH="0" baseline="0" noProof="0" dirty="0">
                <a:ln>
                  <a:noFill/>
                </a:ln>
                <a:effectLst/>
                <a:uLnTx/>
                <a:uFillTx/>
                <a:latin typeface="Arial" panose="020B0604020202020204" pitchFamily="34" charset="0"/>
                <a:cs typeface="Arial" panose="020B0604020202020204" pitchFamily="34" charset="0"/>
              </a:rPr>
              <a:t>Stat-Xplore (</a:t>
            </a:r>
            <a:r>
              <a:rPr kumimoji="0" lang="en-GB" sz="1050" b="1"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a:t>
            </a:r>
            <a:r>
              <a:rPr kumimoji="0" lang="en-GB" sz="1050" i="0" u="none" strike="noStrike" kern="1200" cap="none" spc="0" normalizeH="0" baseline="0" noProof="0" dirty="0">
                <a:ln>
                  <a:noFill/>
                </a:ln>
                <a:effectLst/>
                <a:uLnTx/>
                <a:uFillTx/>
                <a:latin typeface="Arial" panose="020B0604020202020204" pitchFamily="34" charset="0"/>
                <a:cs typeface="Arial" panose="020B0604020202020204" pitchFamily="34" charset="0"/>
              </a:rPr>
              <a:t>), </a:t>
            </a:r>
            <a:r>
              <a:rPr kumimoji="0" lang="en-GB" sz="105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Pension Credit table 1 (All four categories added.) </a:t>
            </a:r>
          </a:p>
          <a:p>
            <a:pPr marL="171450" indent="-171450">
              <a:buFont typeface="Arial" panose="020B0604020202020204" pitchFamily="34" charset="0"/>
              <a:buChar char="•"/>
            </a:pPr>
            <a:r>
              <a:rPr lang="en-GB" sz="1050" dirty="0">
                <a:latin typeface="Arial" panose="020B0604020202020204" pitchFamily="34" charset="0"/>
                <a:cs typeface="Arial" panose="020B0604020202020204" pitchFamily="34" charset="0"/>
              </a:rPr>
              <a:t>GOV.UK, income related benefits</a:t>
            </a:r>
            <a:endParaRPr lang="en-GB" sz="1050" dirty="0">
              <a:solidFill>
                <a:srgbClr val="FF0000"/>
              </a:solidFill>
              <a:latin typeface="Arial" panose="020B0604020202020204" pitchFamily="34" charset="0"/>
              <a:cs typeface="Arial" panose="020B0604020202020204" pitchFamily="34" charset="0"/>
            </a:endParaRPr>
          </a:p>
          <a:p>
            <a:endParaRPr lang="en-GB" sz="1000" dirty="0">
              <a:solidFill>
                <a:srgbClr val="FF0000"/>
              </a:solidFill>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3571A61-4DCA-D4AC-CB1E-F827C57C0D8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 – top 20 wards in GM</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466928" y="210926"/>
            <a:ext cx="12192000"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 – top </a:t>
            </a:r>
          </a:p>
          <a:p>
            <a:r>
              <a:rPr lang="en-GB" sz="2400" b="1" dirty="0">
                <a:latin typeface="Arial" panose="020B0604020202020204" pitchFamily="34" charset="0"/>
                <a:cs typeface="Arial" panose="020B0604020202020204" pitchFamily="34" charset="0"/>
              </a:rPr>
              <a:t>20 wards in GM</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201BF657-E72A-ADF8-9FE5-9473F790D1F5}"/>
              </a:ext>
            </a:extLst>
          </p:cNvPr>
          <p:cNvGraphicFramePr>
            <a:graphicFrameLocks noGrp="1" noDrilldown="1" noMove="1" noResize="1"/>
          </p:cNvGraphicFramePr>
          <p:nvPr>
            <p:extLst>
              <p:ext uri="{D42A27DB-BD31-4B8C-83A1-F6EECF244321}">
                <p14:modId xmlns:p14="http://schemas.microsoft.com/office/powerpoint/2010/main" val="3978522024"/>
              </p:ext>
            </p:extLst>
          </p:nvPr>
        </p:nvGraphicFramePr>
        <p:xfrm>
          <a:off x="1609986" y="1012285"/>
          <a:ext cx="7848339" cy="5100754"/>
        </p:xfrm>
        <a:graphic>
          <a:graphicData uri="http://schemas.openxmlformats.org/drawingml/2006/table">
            <a:tbl>
              <a:tblPr firstRow="1">
                <a:tableStyleId>{5C22544A-7EE6-4342-B048-85BDC9FD1C3A}</a:tableStyleId>
              </a:tblPr>
              <a:tblGrid>
                <a:gridCol w="811211">
                  <a:extLst>
                    <a:ext uri="{9D8B030D-6E8A-4147-A177-3AD203B41FA5}">
                      <a16:colId xmlns:a16="http://schemas.microsoft.com/office/drawing/2014/main" val="2340258518"/>
                    </a:ext>
                  </a:extLst>
                </a:gridCol>
                <a:gridCol w="1683484">
                  <a:extLst>
                    <a:ext uri="{9D8B030D-6E8A-4147-A177-3AD203B41FA5}">
                      <a16:colId xmlns:a16="http://schemas.microsoft.com/office/drawing/2014/main" val="2968165375"/>
                    </a:ext>
                  </a:extLst>
                </a:gridCol>
                <a:gridCol w="4182883">
                  <a:extLst>
                    <a:ext uri="{9D8B030D-6E8A-4147-A177-3AD203B41FA5}">
                      <a16:colId xmlns:a16="http://schemas.microsoft.com/office/drawing/2014/main" val="294467958"/>
                    </a:ext>
                  </a:extLst>
                </a:gridCol>
                <a:gridCol w="1170761">
                  <a:extLst>
                    <a:ext uri="{9D8B030D-6E8A-4147-A177-3AD203B41FA5}">
                      <a16:colId xmlns:a16="http://schemas.microsoft.com/office/drawing/2014/main" val="620719822"/>
                    </a:ext>
                  </a:extLst>
                </a:gridCol>
              </a:tblGrid>
              <a:tr h="325254">
                <a:tc>
                  <a:txBody>
                    <a:bodyPr/>
                    <a:lstStyle/>
                    <a:p>
                      <a:pPr algn="r" fontAlgn="b"/>
                      <a:r>
                        <a:rPr lang="en-GB" sz="1400" u="sng" strike="noStrike" dirty="0">
                          <a:effectLst/>
                          <a:latin typeface="Arial" panose="020B0604020202020204" pitchFamily="34" charset="0"/>
                          <a:cs typeface="Arial" panose="020B0604020202020204" pitchFamily="34" charset="0"/>
                        </a:rPr>
                        <a:t>Rank</a:t>
                      </a:r>
                      <a:endParaRPr lang="en-GB" sz="14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sng" strike="noStrike" dirty="0">
                          <a:effectLst/>
                          <a:latin typeface="Arial" panose="020B0604020202020204" pitchFamily="34" charset="0"/>
                          <a:cs typeface="Arial" panose="020B0604020202020204" pitchFamily="34" charset="0"/>
                        </a:rPr>
                        <a:t>District</a:t>
                      </a:r>
                      <a:endParaRPr lang="en-GB" sz="14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600" u="sng" strike="noStrike" dirty="0">
                          <a:effectLst/>
                          <a:latin typeface="Arial" panose="020B0604020202020204" pitchFamily="34" charset="0"/>
                          <a:cs typeface="Arial" panose="020B0604020202020204" pitchFamily="34" charset="0"/>
                        </a:rPr>
                        <a:t>May-23</a:t>
                      </a:r>
                      <a:endParaRPr lang="en-GB" sz="1100" b="1" i="0" u="sng" strike="noStrike" dirty="0">
                        <a:effectLst/>
                        <a:latin typeface="Arial" panose="020B0604020202020204" pitchFamily="34" charset="0"/>
                        <a:cs typeface="Arial" panose="020B0604020202020204" pitchFamily="34" charset="0"/>
                      </a:endParaRPr>
                    </a:p>
                  </a:txBody>
                  <a:tcPr marL="8634" marR="8634" marT="8634" marB="0" anchor="b"/>
                </a:tc>
                <a:extLst>
                  <a:ext uri="{0D108BD9-81ED-4DB2-BD59-A6C34878D82A}">
                    <a16:rowId xmlns:a16="http://schemas.microsoft.com/office/drawing/2014/main" val="2909939269"/>
                  </a:ext>
                </a:extLst>
              </a:tr>
              <a:tr h="238775">
                <a:tc>
                  <a:txBody>
                    <a:bodyPr/>
                    <a:lstStyle/>
                    <a:p>
                      <a:pPr algn="r" fontAlgn="b"/>
                      <a:r>
                        <a:rPr lang="en-GB" sz="1400" u="none" strike="noStrike" dirty="0">
                          <a:effectLst/>
                          <a:latin typeface="Arial" panose="020B0604020202020204" pitchFamily="34" charset="0"/>
                          <a:cs typeface="Arial" panose="020B0604020202020204" pitchFamily="34" charset="0"/>
                        </a:rPr>
                        <a:t>1</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Manchester</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Moss Side</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£1,487,783</a:t>
                      </a:r>
                    </a:p>
                  </a:txBody>
                  <a:tcPr marL="8634" marR="8634" marT="8634" marB="0" anchor="b"/>
                </a:tc>
                <a:extLst>
                  <a:ext uri="{0D108BD9-81ED-4DB2-BD59-A6C34878D82A}">
                    <a16:rowId xmlns:a16="http://schemas.microsoft.com/office/drawing/2014/main" val="2309057932"/>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2</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Bolton</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err="1">
                          <a:effectLst/>
                          <a:latin typeface="Arial" panose="020B0604020202020204" pitchFamily="34" charset="0"/>
                          <a:cs typeface="Arial" panose="020B0604020202020204" pitchFamily="34" charset="0"/>
                        </a:rPr>
                        <a:t>Rumworth</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£1,280,211</a:t>
                      </a:r>
                    </a:p>
                  </a:txBody>
                  <a:tcPr marL="8634" marR="8634" marT="8634" marB="0" anchor="b"/>
                </a:tc>
                <a:extLst>
                  <a:ext uri="{0D108BD9-81ED-4DB2-BD59-A6C34878D82A}">
                    <a16:rowId xmlns:a16="http://schemas.microsoft.com/office/drawing/2014/main" val="150247933"/>
                  </a:ext>
                </a:extLst>
              </a:tr>
              <a:tr h="238775">
                <a:tc>
                  <a:txBody>
                    <a:bodyPr/>
                    <a:lstStyle/>
                    <a:p>
                      <a:pPr algn="r" fontAlgn="b"/>
                      <a:r>
                        <a:rPr lang="en-GB" sz="1400" u="none" strike="noStrike" dirty="0">
                          <a:effectLst/>
                          <a:latin typeface="Arial" panose="020B0604020202020204" pitchFamily="34" charset="0"/>
                          <a:cs typeface="Arial" panose="020B0604020202020204" pitchFamily="34" charset="0"/>
                        </a:rPr>
                        <a:t>3</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a:effectLst/>
                          <a:latin typeface="Arial" panose="020B0604020202020204" pitchFamily="34" charset="0"/>
                          <a:cs typeface="Arial" panose="020B0604020202020204" pitchFamily="34" charset="0"/>
                        </a:rPr>
                        <a:t>Manchester</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Longsight</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£1,273,325</a:t>
                      </a:r>
                    </a:p>
                  </a:txBody>
                  <a:tcPr marL="8634" marR="8634" marT="8634" marB="0" anchor="b"/>
                </a:tc>
                <a:extLst>
                  <a:ext uri="{0D108BD9-81ED-4DB2-BD59-A6C34878D82A}">
                    <a16:rowId xmlns:a16="http://schemas.microsoft.com/office/drawing/2014/main" val="240652310"/>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4</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Manchester</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Cheetham</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£1,194,043</a:t>
                      </a:r>
                    </a:p>
                  </a:txBody>
                  <a:tcPr marL="8634" marR="8634" marT="8634" marB="0" anchor="b"/>
                </a:tc>
                <a:extLst>
                  <a:ext uri="{0D108BD9-81ED-4DB2-BD59-A6C34878D82A}">
                    <a16:rowId xmlns:a16="http://schemas.microsoft.com/office/drawing/2014/main" val="153168534"/>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5</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u="none" strike="noStrike" dirty="0">
                          <a:effectLst/>
                          <a:latin typeface="Arial" panose="020B0604020202020204" pitchFamily="34" charset="0"/>
                          <a:cs typeface="Arial" panose="020B0604020202020204" pitchFamily="34" charset="0"/>
                        </a:rPr>
                        <a:t>Miles Platting &amp; Newton Heath</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£1,092,843</a:t>
                      </a:r>
                    </a:p>
                  </a:txBody>
                  <a:tcPr marL="8634" marR="8634" marT="8634" marB="0" anchor="b"/>
                </a:tc>
                <a:extLst>
                  <a:ext uri="{0D108BD9-81ED-4DB2-BD59-A6C34878D82A}">
                    <a16:rowId xmlns:a16="http://schemas.microsoft.com/office/drawing/2014/main" val="1688489631"/>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6</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Bolton</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Halliwell</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£1,085,584</a:t>
                      </a:r>
                    </a:p>
                  </a:txBody>
                  <a:tcPr marL="8634" marR="8634" marT="8634" marB="0" anchor="b"/>
                </a:tc>
                <a:extLst>
                  <a:ext uri="{0D108BD9-81ED-4DB2-BD59-A6C34878D82A}">
                    <a16:rowId xmlns:a16="http://schemas.microsoft.com/office/drawing/2014/main" val="4203709396"/>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7</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Manchester</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err="1">
                          <a:effectLst/>
                          <a:latin typeface="Arial" panose="020B0604020202020204" pitchFamily="34" charset="0"/>
                          <a:cs typeface="Arial" panose="020B0604020202020204" pitchFamily="34" charset="0"/>
                        </a:rPr>
                        <a:t>Harpurhey</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£1,065,912</a:t>
                      </a:r>
                    </a:p>
                  </a:txBody>
                  <a:tcPr marL="8634" marR="8634" marT="8634" marB="0" anchor="b"/>
                </a:tc>
                <a:extLst>
                  <a:ext uri="{0D108BD9-81ED-4DB2-BD59-A6C34878D82A}">
                    <a16:rowId xmlns:a16="http://schemas.microsoft.com/office/drawing/2014/main" val="962210943"/>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8</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Bolton</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Greater Lever</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£1,034,181</a:t>
                      </a:r>
                    </a:p>
                  </a:txBody>
                  <a:tcPr marL="8634" marR="8634" marT="8634" marB="0" anchor="b"/>
                </a:tc>
                <a:extLst>
                  <a:ext uri="{0D108BD9-81ED-4DB2-BD59-A6C34878D82A}">
                    <a16:rowId xmlns:a16="http://schemas.microsoft.com/office/drawing/2014/main" val="1520140259"/>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9</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Ardwick</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£1,020,645</a:t>
                      </a:r>
                    </a:p>
                  </a:txBody>
                  <a:tcPr marL="8634" marR="8634" marT="8634" marB="0" anchor="b"/>
                </a:tc>
                <a:extLst>
                  <a:ext uri="{0D108BD9-81ED-4DB2-BD59-A6C34878D82A}">
                    <a16:rowId xmlns:a16="http://schemas.microsoft.com/office/drawing/2014/main" val="2960628230"/>
                  </a:ext>
                </a:extLst>
              </a:tr>
              <a:tr h="238775">
                <a:tc>
                  <a:txBody>
                    <a:bodyPr/>
                    <a:lstStyle/>
                    <a:p>
                      <a:pPr algn="r" fontAlgn="b"/>
                      <a:r>
                        <a:rPr lang="en-GB" sz="1400" u="none" strike="noStrike" dirty="0">
                          <a:effectLst/>
                          <a:latin typeface="Arial" panose="020B0604020202020204" pitchFamily="34" charset="0"/>
                          <a:cs typeface="Arial" panose="020B0604020202020204" pitchFamily="34" charset="0"/>
                        </a:rPr>
                        <a:t>10</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a:effectLst/>
                          <a:latin typeface="Arial" panose="020B0604020202020204" pitchFamily="34" charset="0"/>
                          <a:cs typeface="Arial" panose="020B0604020202020204" pitchFamily="34" charset="0"/>
                        </a:rPr>
                        <a:t>Manchester</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Crumpsall</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£1,017,145</a:t>
                      </a:r>
                    </a:p>
                  </a:txBody>
                  <a:tcPr marL="8634" marR="8634" marT="8634" marB="0" anchor="b"/>
                </a:tc>
                <a:extLst>
                  <a:ext uri="{0D108BD9-81ED-4DB2-BD59-A6C34878D82A}">
                    <a16:rowId xmlns:a16="http://schemas.microsoft.com/office/drawing/2014/main" val="386305020"/>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11</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a:effectLst/>
                          <a:latin typeface="Arial" panose="020B0604020202020204" pitchFamily="34" charset="0"/>
                          <a:cs typeface="Arial" panose="020B0604020202020204" pitchFamily="34" charset="0"/>
                        </a:rPr>
                        <a:t>Manchester</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Clayton &amp; Openshaw</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£978,697</a:t>
                      </a:r>
                    </a:p>
                  </a:txBody>
                  <a:tcPr marL="8634" marR="8634" marT="8634" marB="0" anchor="b"/>
                </a:tc>
                <a:extLst>
                  <a:ext uri="{0D108BD9-81ED-4DB2-BD59-A6C34878D82A}">
                    <a16:rowId xmlns:a16="http://schemas.microsoft.com/office/drawing/2014/main" val="3821187508"/>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12</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a:effectLst/>
                          <a:latin typeface="Arial" panose="020B0604020202020204" pitchFamily="34" charset="0"/>
                          <a:cs typeface="Arial" panose="020B0604020202020204" pitchFamily="34" charset="0"/>
                        </a:rPr>
                        <a:t>Manchester</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Gorton &amp; Abbey Hey</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£963,137</a:t>
                      </a:r>
                    </a:p>
                  </a:txBody>
                  <a:tcPr marL="8634" marR="8634" marT="8634" marB="0" anchor="b"/>
                </a:tc>
                <a:extLst>
                  <a:ext uri="{0D108BD9-81ED-4DB2-BD59-A6C34878D82A}">
                    <a16:rowId xmlns:a16="http://schemas.microsoft.com/office/drawing/2014/main" val="440249425"/>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13</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Bolton</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Crompton</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£940,438</a:t>
                      </a:r>
                    </a:p>
                  </a:txBody>
                  <a:tcPr marL="8634" marR="8634" marT="8634" marB="0" anchor="b"/>
                </a:tc>
                <a:extLst>
                  <a:ext uri="{0D108BD9-81ED-4DB2-BD59-A6C34878D82A}">
                    <a16:rowId xmlns:a16="http://schemas.microsoft.com/office/drawing/2014/main" val="3323393522"/>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14</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Burnage</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£935,406</a:t>
                      </a:r>
                    </a:p>
                  </a:txBody>
                  <a:tcPr marL="8634" marR="8634" marT="8634" marB="0" anchor="b"/>
                </a:tc>
                <a:extLst>
                  <a:ext uri="{0D108BD9-81ED-4DB2-BD59-A6C34878D82A}">
                    <a16:rowId xmlns:a16="http://schemas.microsoft.com/office/drawing/2014/main" val="1003136578"/>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15</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algn="l" fontAlgn="b"/>
                      <a:r>
                        <a:rPr lang="en-GB" sz="1400" b="0" i="0" u="none" strike="noStrike" dirty="0" err="1">
                          <a:effectLst/>
                          <a:latin typeface="Arial" panose="020B0604020202020204" pitchFamily="34" charset="0"/>
                          <a:cs typeface="Arial" panose="020B0604020202020204" pitchFamily="34" charset="0"/>
                        </a:rPr>
                        <a:t>Levenshulme</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£927,732</a:t>
                      </a:r>
                    </a:p>
                  </a:txBody>
                  <a:tcPr marL="8634" marR="8634" marT="8634" marB="0" anchor="b"/>
                </a:tc>
                <a:extLst>
                  <a:ext uri="{0D108BD9-81ED-4DB2-BD59-A6C34878D82A}">
                    <a16:rowId xmlns:a16="http://schemas.microsoft.com/office/drawing/2014/main" val="3515761516"/>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16</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Rusholme</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£903,920</a:t>
                      </a:r>
                    </a:p>
                  </a:txBody>
                  <a:tcPr marL="8634" marR="8634" marT="8634" marB="0" anchor="b"/>
                </a:tc>
                <a:extLst>
                  <a:ext uri="{0D108BD9-81ED-4DB2-BD59-A6C34878D82A}">
                    <a16:rowId xmlns:a16="http://schemas.microsoft.com/office/drawing/2014/main" val="1423014841"/>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17</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Manchester</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Whalley Range</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£840,900</a:t>
                      </a:r>
                    </a:p>
                  </a:txBody>
                  <a:tcPr marL="8634" marR="8634" marT="8634" marB="0" anchor="b"/>
                </a:tc>
                <a:extLst>
                  <a:ext uri="{0D108BD9-81ED-4DB2-BD59-A6C34878D82A}">
                    <a16:rowId xmlns:a16="http://schemas.microsoft.com/office/drawing/2014/main" val="1112268416"/>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18</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Oldham</a:t>
                      </a:r>
                    </a:p>
                  </a:txBody>
                  <a:tcPr marL="8634" marR="8634" marT="8634" marB="0" anchor="b"/>
                </a:tc>
                <a:tc>
                  <a:txBody>
                    <a:bodyPr/>
                    <a:lstStyle/>
                    <a:p>
                      <a:pPr algn="l" fontAlgn="b"/>
                      <a:r>
                        <a:rPr lang="en-GB" sz="1400" b="0" i="0" u="none" strike="noStrike" dirty="0" err="1">
                          <a:effectLst/>
                          <a:latin typeface="Arial" panose="020B0604020202020204" pitchFamily="34" charset="0"/>
                          <a:cs typeface="Arial" panose="020B0604020202020204" pitchFamily="34" charset="0"/>
                        </a:rPr>
                        <a:t>Coldhurst</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£845,109</a:t>
                      </a:r>
                    </a:p>
                  </a:txBody>
                  <a:tcPr marL="8634" marR="8634" marT="8634" marB="0" anchor="b"/>
                </a:tc>
                <a:extLst>
                  <a:ext uri="{0D108BD9-81ED-4DB2-BD59-A6C34878D82A}">
                    <a16:rowId xmlns:a16="http://schemas.microsoft.com/office/drawing/2014/main" val="2302159464"/>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19</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u="none" strike="noStrike" dirty="0">
                          <a:effectLst/>
                          <a:latin typeface="Arial" panose="020B0604020202020204" pitchFamily="34" charset="0"/>
                          <a:cs typeface="Arial" panose="020B0604020202020204" pitchFamily="34" charset="0"/>
                        </a:rPr>
                        <a:t>Manchester</a:t>
                      </a:r>
                      <a:endParaRPr lang="en-GB" sz="1400" b="0" i="0" u="none" strike="noStrike" dirty="0">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Chorlton Park</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£830,197</a:t>
                      </a:r>
                    </a:p>
                  </a:txBody>
                  <a:tcPr marL="8634" marR="8634" marT="8634" marB="0" anchor="b"/>
                </a:tc>
                <a:extLst>
                  <a:ext uri="{0D108BD9-81ED-4DB2-BD59-A6C34878D82A}">
                    <a16:rowId xmlns:a16="http://schemas.microsoft.com/office/drawing/2014/main" val="18998524"/>
                  </a:ext>
                </a:extLst>
              </a:tr>
              <a:tr h="238775">
                <a:tc>
                  <a:txBody>
                    <a:bodyPr/>
                    <a:lstStyle/>
                    <a:p>
                      <a:pPr algn="r" fontAlgn="b"/>
                      <a:r>
                        <a:rPr lang="en-GB" sz="1400" u="none" strike="noStrike">
                          <a:effectLst/>
                          <a:latin typeface="Arial" panose="020B0604020202020204" pitchFamily="34" charset="0"/>
                          <a:cs typeface="Arial" panose="020B0604020202020204" pitchFamily="34" charset="0"/>
                        </a:rPr>
                        <a:t>20</a:t>
                      </a:r>
                      <a:endParaRPr lang="en-GB" sz="1400" b="0" i="0" u="none" strike="noStrike">
                        <a:effectLst/>
                        <a:latin typeface="Arial" panose="020B0604020202020204" pitchFamily="34" charset="0"/>
                        <a:cs typeface="Arial" panose="020B0604020202020204" pitchFamily="34" charset="0"/>
                      </a:endParaRP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Salford</a:t>
                      </a:r>
                    </a:p>
                  </a:txBody>
                  <a:tcPr marL="8634" marR="8634" marT="8634" marB="0" anchor="b"/>
                </a:tc>
                <a:tc>
                  <a:txBody>
                    <a:bodyPr/>
                    <a:lstStyle/>
                    <a:p>
                      <a:pPr algn="l" fontAlgn="b"/>
                      <a:r>
                        <a:rPr lang="en-GB" sz="1400" b="0" i="0" u="none" strike="noStrike" dirty="0">
                          <a:effectLst/>
                          <a:latin typeface="Arial" panose="020B0604020202020204" pitchFamily="34" charset="0"/>
                          <a:cs typeface="Arial" panose="020B0604020202020204" pitchFamily="34" charset="0"/>
                        </a:rPr>
                        <a:t>Broughton</a:t>
                      </a:r>
                    </a:p>
                  </a:txBody>
                  <a:tcPr marL="8634" marR="8634" marT="863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£798,828</a:t>
                      </a:r>
                    </a:p>
                  </a:txBody>
                  <a:tcPr marL="8634" marR="8634" marT="8634" marB="0" anchor="b"/>
                </a:tc>
                <a:extLst>
                  <a:ext uri="{0D108BD9-81ED-4DB2-BD59-A6C34878D82A}">
                    <a16:rowId xmlns:a16="http://schemas.microsoft.com/office/drawing/2014/main" val="491273025"/>
                  </a:ext>
                </a:extLst>
              </a:tr>
            </a:tbl>
          </a:graphicData>
        </a:graphic>
      </p:graphicFrame>
      <p:sp>
        <p:nvSpPr>
          <p:cNvPr id="5" name="TextBox 4">
            <a:extLst>
              <a:ext uri="{FF2B5EF4-FFF2-40B4-BE49-F238E27FC236}">
                <a16:creationId xmlns:a16="http://schemas.microsoft.com/office/drawing/2014/main" id="{D336200E-81F4-4CC8-8F78-2BC1EEAA20C9}"/>
              </a:ext>
            </a:extLst>
          </p:cNvPr>
          <p:cNvSpPr txBox="1"/>
          <p:nvPr/>
        </p:nvSpPr>
        <p:spPr>
          <a:xfrm>
            <a:off x="466928" y="6235528"/>
            <a:ext cx="8749717" cy="600164"/>
          </a:xfrm>
          <a:prstGeom prst="rect">
            <a:avLst/>
          </a:prstGeom>
          <a:noFill/>
        </p:spPr>
        <p:txBody>
          <a:bodyPr wrap="square">
            <a:spAutoFit/>
          </a:bodyPr>
          <a:lstStyle/>
          <a:p>
            <a:r>
              <a:rPr kumimoji="0" lang="en-GB" sz="11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Arial" panose="020B0604020202020204" pitchFamily="34" charset="0"/>
              <a:buChar char="•"/>
            </a:pP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100" b="1"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a:t>
            </a:r>
            <a:r>
              <a:rPr kumimoji="0" lang="en-GB" sz="1100" i="0" u="none" strike="noStrike" kern="1200" cap="none" spc="0" normalizeH="0" baseline="0" noProof="0" dirty="0">
                <a:ln>
                  <a:noFill/>
                </a:ln>
                <a:effectLst/>
                <a:uLnTx/>
                <a:uFillTx/>
                <a:latin typeface="Arial" panose="020B0604020202020204" pitchFamily="34" charset="0"/>
                <a:cs typeface="Arial" panose="020B0604020202020204" pitchFamily="34" charset="0"/>
              </a:rPr>
              <a:t>), Pension </a:t>
            </a: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1 and 4 (all ages</a:t>
            </a:r>
            <a:r>
              <a:rPr lang="en-GB" sz="1100" dirty="0">
                <a:latin typeface="Arial" panose="020B0604020202020204" pitchFamily="34" charset="0"/>
                <a:cs typeface="Arial" panose="020B0604020202020204" pitchFamily="34" charset="0"/>
              </a:rPr>
              <a:t>GOV.UK, income related benefits. </a:t>
            </a:r>
          </a:p>
          <a:p>
            <a:pPr marL="171450" indent="-171450">
              <a:buFont typeface="Arial" panose="020B0604020202020204" pitchFamily="34" charset="0"/>
              <a:buChar char="•"/>
            </a:pPr>
            <a:r>
              <a:rPr lang="en-GB" sz="1100" b="0" i="0" strike="noStrike" dirty="0">
                <a:effectLst/>
                <a:latin typeface="Arial" panose="020B0604020202020204" pitchFamily="34" charset="0"/>
                <a:hlinkClick r:id="rId2">
                  <a:extLst>
                    <a:ext uri="{A12FA001-AC4F-418D-AE19-62706E023703}">
                      <ahyp:hlinkClr xmlns:ahyp="http://schemas.microsoft.com/office/drawing/2018/hyperlinkcolor" val="tx"/>
                    </a:ext>
                  </a:extLst>
                </a:hlinkClick>
              </a:rPr>
              <a:t>- GOV.UK (www.gov.uk)</a:t>
            </a:r>
            <a:endParaRPr lang="en-GB" sz="1100" dirty="0"/>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2.xml><?xml version="1.0" encoding="utf-8"?>
<ds:datastoreItem xmlns:ds="http://schemas.openxmlformats.org/officeDocument/2006/customXml" ds:itemID="{D5797827-5164-4688-829D-5C862EB92A29}">
  <ds:schemaRefs>
    <ds:schemaRef ds:uri="http://purl.org/dc/term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dcmitype/"/>
    <ds:schemaRef ds:uri="http://schemas.microsoft.com/office/2006/documentManagement/types"/>
    <ds:schemaRef ds:uri="3261f017-ac2b-4ff5-a638-1673a3774bef"/>
    <ds:schemaRef ds:uri="http://www.w3.org/XML/1998/namespace"/>
  </ds:schemaRefs>
</ds:datastoreItem>
</file>

<file path=customXml/itemProps3.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5136</TotalTime>
  <Words>1493</Words>
  <Application>Microsoft Office PowerPoint</Application>
  <PresentationFormat>Widescreen</PresentationFormat>
  <Paragraphs>370</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Pension Credit Summary: Greater Manchester</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Greater Manchester</vt:lpstr>
      <vt:lpstr>Percentages of GM population aged 66+ claiming Pension Credit by ward</vt:lpstr>
      <vt:lpstr>Elderly populations and deprivation</vt:lpstr>
      <vt:lpstr>Pension Credit claimants by ward – top 20 wards in GM</vt:lpstr>
      <vt:lpstr>Estimated Eligible Non-recipients (ENRs) by ward – top 20 wards in GM</vt:lpstr>
      <vt:lpstr>Estimated total amount of missed Pension Credit uptake – top 20 wards in GM</vt:lpstr>
      <vt:lpstr>Unclaimed Pension Credit in Greater Manchester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120</cp:revision>
  <dcterms:created xsi:type="dcterms:W3CDTF">2020-10-30T09:24:29Z</dcterms:created>
  <dcterms:modified xsi:type="dcterms:W3CDTF">2024-02-01T14:29:57Z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