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266" r:id="rId6"/>
    <p:sldId id="272" r:id="rId7"/>
    <p:sldId id="259" r:id="rId8"/>
    <p:sldId id="290" r:id="rId9"/>
    <p:sldId id="289" r:id="rId10"/>
    <p:sldId id="286" r:id="rId11"/>
    <p:sldId id="287" r:id="rId12"/>
    <p:sldId id="28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0724D5-0733-DD9F-644A-F623E51F1F83}" name="Doocey, Mike" initials="DM" userId="S::Mike.Doocey@greatermanchester-ca.gov.uk::012d683b-1c45-41f8-acb5-b3a3f85bb7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12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7" autoAdjust="0"/>
    <p:restoredTop sz="86392" autoAdjust="0"/>
  </p:normalViewPr>
  <p:slideViewPr>
    <p:cSldViewPr snapToGrid="0">
      <p:cViewPr varScale="1">
        <p:scale>
          <a:sx n="98" d="100"/>
          <a:sy n="98" d="100"/>
        </p:scale>
        <p:origin x="276" y="90"/>
      </p:cViewPr>
      <p:guideLst/>
    </p:cSldViewPr>
  </p:slideViewPr>
  <p:outlineViewPr>
    <p:cViewPr>
      <p:scale>
        <a:sx n="33" d="100"/>
        <a:sy n="33" d="100"/>
      </p:scale>
      <p:origin x="0" y="-26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ilds, Dylan" userId="7fd8f850-9d53-46d0-a2f4-82dc1723bbae" providerId="ADAL" clId="{8B12BC0C-7AA3-4FFA-B47B-961DE3AD3226}"/>
    <pc:docChg chg="undo custSel modSld">
      <pc:chgData name="Childs, Dylan" userId="7fd8f850-9d53-46d0-a2f4-82dc1723bbae" providerId="ADAL" clId="{8B12BC0C-7AA3-4FFA-B47B-961DE3AD3226}" dt="2024-02-01T16:14:12.714" v="83" actId="113"/>
      <pc:docMkLst>
        <pc:docMk/>
      </pc:docMkLst>
      <pc:sldChg chg="modSp mod">
        <pc:chgData name="Childs, Dylan" userId="7fd8f850-9d53-46d0-a2f4-82dc1723bbae" providerId="ADAL" clId="{8B12BC0C-7AA3-4FFA-B47B-961DE3AD3226}" dt="2024-02-01T12:40:05.680" v="49" actId="1076"/>
        <pc:sldMkLst>
          <pc:docMk/>
          <pc:sldMk cId="513742067" sldId="259"/>
        </pc:sldMkLst>
        <pc:spChg chg="mod">
          <ac:chgData name="Childs, Dylan" userId="7fd8f850-9d53-46d0-a2f4-82dc1723bbae" providerId="ADAL" clId="{8B12BC0C-7AA3-4FFA-B47B-961DE3AD3226}" dt="2024-02-01T11:34:13.936" v="47" actId="1076"/>
          <ac:spMkLst>
            <pc:docMk/>
            <pc:sldMk cId="513742067" sldId="259"/>
            <ac:spMk id="2" creationId="{C2007E24-3B1A-45D1-8940-CC1E03B72ADB}"/>
          </ac:spMkLst>
        </pc:spChg>
        <pc:spChg chg="mod">
          <ac:chgData name="Childs, Dylan" userId="7fd8f850-9d53-46d0-a2f4-82dc1723bbae" providerId="ADAL" clId="{8B12BC0C-7AA3-4FFA-B47B-961DE3AD3226}" dt="2024-02-01T11:34:17.429" v="48" actId="1076"/>
          <ac:spMkLst>
            <pc:docMk/>
            <pc:sldMk cId="513742067" sldId="259"/>
            <ac:spMk id="3" creationId="{66E88644-FD0D-4BAE-AAA3-3DD00430B4BB}"/>
          </ac:spMkLst>
        </pc:spChg>
        <pc:spChg chg="mod">
          <ac:chgData name="Childs, Dylan" userId="7fd8f850-9d53-46d0-a2f4-82dc1723bbae" providerId="ADAL" clId="{8B12BC0C-7AA3-4FFA-B47B-961DE3AD3226}" dt="2024-02-01T12:40:05.680" v="49" actId="1076"/>
          <ac:spMkLst>
            <pc:docMk/>
            <pc:sldMk cId="513742067" sldId="259"/>
            <ac:spMk id="5" creationId="{3207C827-8A64-43BC-8CD6-B34546DADBC5}"/>
          </ac:spMkLst>
        </pc:spChg>
      </pc:sldChg>
      <pc:sldChg chg="modSp mod">
        <pc:chgData name="Childs, Dylan" userId="7fd8f850-9d53-46d0-a2f4-82dc1723bbae" providerId="ADAL" clId="{8B12BC0C-7AA3-4FFA-B47B-961DE3AD3226}" dt="2024-02-01T16:14:12.714" v="83" actId="113"/>
        <pc:sldMkLst>
          <pc:docMk/>
          <pc:sldMk cId="477254947" sldId="266"/>
        </pc:sldMkLst>
        <pc:spChg chg="mod">
          <ac:chgData name="Childs, Dylan" userId="7fd8f850-9d53-46d0-a2f4-82dc1723bbae" providerId="ADAL" clId="{8B12BC0C-7AA3-4FFA-B47B-961DE3AD3226}" dt="2024-02-01T11:33:11.859" v="31" actId="2711"/>
          <ac:spMkLst>
            <pc:docMk/>
            <pc:sldMk cId="477254947" sldId="266"/>
            <ac:spMk id="2" creationId="{87BDAF91-1342-41CD-8DB3-2995BA71DEA0}"/>
          </ac:spMkLst>
        </pc:spChg>
        <pc:spChg chg="mod">
          <ac:chgData name="Childs, Dylan" userId="7fd8f850-9d53-46d0-a2f4-82dc1723bbae" providerId="ADAL" clId="{8B12BC0C-7AA3-4FFA-B47B-961DE3AD3226}" dt="2024-02-01T11:31:59.495" v="9" actId="1076"/>
          <ac:spMkLst>
            <pc:docMk/>
            <pc:sldMk cId="477254947" sldId="266"/>
            <ac:spMk id="4" creationId="{9F5959DB-0F05-4AAC-AFFE-201333AE974F}"/>
          </ac:spMkLst>
        </pc:spChg>
        <pc:spChg chg="mod">
          <ac:chgData name="Childs, Dylan" userId="7fd8f850-9d53-46d0-a2f4-82dc1723bbae" providerId="ADAL" clId="{8B12BC0C-7AA3-4FFA-B47B-961DE3AD3226}" dt="2024-02-01T16:14:12.714" v="83" actId="113"/>
          <ac:spMkLst>
            <pc:docMk/>
            <pc:sldMk cId="477254947" sldId="266"/>
            <ac:spMk id="7" creationId="{0B9E316A-4D89-4808-9669-B496133576AE}"/>
          </ac:spMkLst>
        </pc:spChg>
      </pc:sldChg>
      <pc:sldChg chg="modSp mod">
        <pc:chgData name="Childs, Dylan" userId="7fd8f850-9d53-46d0-a2f4-82dc1723bbae" providerId="ADAL" clId="{8B12BC0C-7AA3-4FFA-B47B-961DE3AD3226}" dt="2024-02-01T16:14:06.650" v="82" actId="113"/>
        <pc:sldMkLst>
          <pc:docMk/>
          <pc:sldMk cId="1210409543" sldId="272"/>
        </pc:sldMkLst>
        <pc:spChg chg="mod">
          <ac:chgData name="Childs, Dylan" userId="7fd8f850-9d53-46d0-a2f4-82dc1723bbae" providerId="ADAL" clId="{8B12BC0C-7AA3-4FFA-B47B-961DE3AD3226}" dt="2024-02-01T11:32:10.480" v="11" actId="1076"/>
          <ac:spMkLst>
            <pc:docMk/>
            <pc:sldMk cId="1210409543" sldId="272"/>
            <ac:spMk id="2" creationId="{D88F8817-EAE2-496D-B1F0-2CBE77E361D0}"/>
          </ac:spMkLst>
        </pc:spChg>
        <pc:spChg chg="mod">
          <ac:chgData name="Childs, Dylan" userId="7fd8f850-9d53-46d0-a2f4-82dc1723bbae" providerId="ADAL" clId="{8B12BC0C-7AA3-4FFA-B47B-961DE3AD3226}" dt="2024-02-01T16:13:59.748" v="81" actId="20577"/>
          <ac:spMkLst>
            <pc:docMk/>
            <pc:sldMk cId="1210409543" sldId="272"/>
            <ac:spMk id="3" creationId="{67E587CA-58A9-4FF3-A490-D589F8B5B588}"/>
          </ac:spMkLst>
        </pc:spChg>
        <pc:spChg chg="mod">
          <ac:chgData name="Childs, Dylan" userId="7fd8f850-9d53-46d0-a2f4-82dc1723bbae" providerId="ADAL" clId="{8B12BC0C-7AA3-4FFA-B47B-961DE3AD3226}" dt="2024-02-01T16:14:06.650" v="82" actId="113"/>
          <ac:spMkLst>
            <pc:docMk/>
            <pc:sldMk cId="1210409543" sldId="272"/>
            <ac:spMk id="4" creationId="{6D3785B6-5670-44C5-8001-2C2EA0B266D0}"/>
          </ac:spMkLst>
        </pc:spChg>
      </pc:sldChg>
      <pc:sldChg chg="modSp mod">
        <pc:chgData name="Childs, Dylan" userId="7fd8f850-9d53-46d0-a2f4-82dc1723bbae" providerId="ADAL" clId="{8B12BC0C-7AA3-4FFA-B47B-961DE3AD3226}" dt="2024-02-01T14:28:21.912" v="73" actId="34135"/>
        <pc:sldMkLst>
          <pc:docMk/>
          <pc:sldMk cId="3859563524" sldId="286"/>
        </pc:sldMkLst>
        <pc:graphicFrameChg chg="mod">
          <ac:chgData name="Childs, Dylan" userId="7fd8f850-9d53-46d0-a2f4-82dc1723bbae" providerId="ADAL" clId="{8B12BC0C-7AA3-4FFA-B47B-961DE3AD3226}" dt="2024-02-01T14:28:21.912" v="73" actId="34135"/>
          <ac:graphicFrameMkLst>
            <pc:docMk/>
            <pc:sldMk cId="3859563524" sldId="286"/>
            <ac:graphicFrameMk id="7" creationId="{045C8C53-A88B-72B7-64E4-F60CFE192771}"/>
          </ac:graphicFrameMkLst>
        </pc:graphicFrameChg>
      </pc:sldChg>
      <pc:sldChg chg="modSp mod">
        <pc:chgData name="Childs, Dylan" userId="7fd8f850-9d53-46d0-a2f4-82dc1723bbae" providerId="ADAL" clId="{8B12BC0C-7AA3-4FFA-B47B-961DE3AD3226}" dt="2024-02-01T14:28:26.746" v="74" actId="34135"/>
        <pc:sldMkLst>
          <pc:docMk/>
          <pc:sldMk cId="3563326387" sldId="287"/>
        </pc:sldMkLst>
        <pc:graphicFrameChg chg="mod">
          <ac:chgData name="Childs, Dylan" userId="7fd8f850-9d53-46d0-a2f4-82dc1723bbae" providerId="ADAL" clId="{8B12BC0C-7AA3-4FFA-B47B-961DE3AD3226}" dt="2024-02-01T14:28:26.746" v="74" actId="34135"/>
          <ac:graphicFrameMkLst>
            <pc:docMk/>
            <pc:sldMk cId="3563326387" sldId="287"/>
            <ac:graphicFrameMk id="4" creationId="{ACE5480A-020F-2C2C-3FE6-BE0C73A51833}"/>
          </ac:graphicFrameMkLst>
        </pc:graphicFrameChg>
      </pc:sldChg>
      <pc:sldChg chg="modSp mod">
        <pc:chgData name="Childs, Dylan" userId="7fd8f850-9d53-46d0-a2f4-82dc1723bbae" providerId="ADAL" clId="{8B12BC0C-7AA3-4FFA-B47B-961DE3AD3226}" dt="2024-02-01T14:28:32.061" v="75" actId="34135"/>
        <pc:sldMkLst>
          <pc:docMk/>
          <pc:sldMk cId="3337366094" sldId="288"/>
        </pc:sldMkLst>
        <pc:graphicFrameChg chg="mod">
          <ac:chgData name="Childs, Dylan" userId="7fd8f850-9d53-46d0-a2f4-82dc1723bbae" providerId="ADAL" clId="{8B12BC0C-7AA3-4FFA-B47B-961DE3AD3226}" dt="2024-02-01T14:28:32.061" v="75" actId="34135"/>
          <ac:graphicFrameMkLst>
            <pc:docMk/>
            <pc:sldMk cId="3337366094" sldId="288"/>
            <ac:graphicFrameMk id="4" creationId="{ABA9B2DF-2944-8691-CCEE-4B1D8D312EE0}"/>
          </ac:graphicFrameMkLst>
        </pc:graphicFrameChg>
      </pc:sldChg>
      <pc:sldChg chg="modSp mod">
        <pc:chgData name="Childs, Dylan" userId="7fd8f850-9d53-46d0-a2f4-82dc1723bbae" providerId="ADAL" clId="{8B12BC0C-7AA3-4FFA-B47B-961DE3AD3226}" dt="2024-02-01T14:28:17.453" v="72" actId="34135"/>
        <pc:sldMkLst>
          <pc:docMk/>
          <pc:sldMk cId="3022525373" sldId="289"/>
        </pc:sldMkLst>
        <pc:spChg chg="mod">
          <ac:chgData name="Childs, Dylan" userId="7fd8f850-9d53-46d0-a2f4-82dc1723bbae" providerId="ADAL" clId="{8B12BC0C-7AA3-4FFA-B47B-961DE3AD3226}" dt="2024-02-01T12:41:07.920" v="70" actId="113"/>
          <ac:spMkLst>
            <pc:docMk/>
            <pc:sldMk cId="3022525373" sldId="289"/>
            <ac:spMk id="4" creationId="{1BC36D59-6A72-4C87-A50C-351797C4ADCB}"/>
          </ac:spMkLst>
        </pc:spChg>
        <pc:picChg chg="mod">
          <ac:chgData name="Childs, Dylan" userId="7fd8f850-9d53-46d0-a2f4-82dc1723bbae" providerId="ADAL" clId="{8B12BC0C-7AA3-4FFA-B47B-961DE3AD3226}" dt="2024-02-01T14:28:17.453" v="72" actId="34135"/>
          <ac:picMkLst>
            <pc:docMk/>
            <pc:sldMk cId="3022525373" sldId="289"/>
            <ac:picMk id="3" creationId="{0C6DA6B6-2A2B-4B61-B547-D90A048AB674}"/>
          </ac:picMkLst>
        </pc:picChg>
      </pc:sldChg>
      <pc:sldChg chg="modSp mod">
        <pc:chgData name="Childs, Dylan" userId="7fd8f850-9d53-46d0-a2f4-82dc1723bbae" providerId="ADAL" clId="{8B12BC0C-7AA3-4FFA-B47B-961DE3AD3226}" dt="2024-02-01T14:28:13.503" v="71" actId="34135"/>
        <pc:sldMkLst>
          <pc:docMk/>
          <pc:sldMk cId="2085706008" sldId="290"/>
        </pc:sldMkLst>
        <pc:picChg chg="mod">
          <ac:chgData name="Childs, Dylan" userId="7fd8f850-9d53-46d0-a2f4-82dc1723bbae" providerId="ADAL" clId="{8B12BC0C-7AA3-4FFA-B47B-961DE3AD3226}" dt="2024-02-01T14:28:13.503" v="71" actId="34135"/>
          <ac:picMkLst>
            <pc:docMk/>
            <pc:sldMk cId="2085706008" sldId="290"/>
            <ac:picMk id="3" creationId="{6FEAB7B0-49A4-CB9B-35E9-4FA221C420AB}"/>
          </ac:picMkLst>
        </pc:picChg>
      </pc:sldChg>
    </pc:docChg>
  </pc:docChgLst>
  <pc:docChgLst>
    <pc:chgData name="Childs, Dylan" userId="7fd8f850-9d53-46d0-a2f4-82dc1723bbae" providerId="ADAL" clId="{0927C8F1-CF3D-4755-B6A5-6844ADD58944}"/>
    <pc:docChg chg="undo custSel modSld">
      <pc:chgData name="Childs, Dylan" userId="7fd8f850-9d53-46d0-a2f4-82dc1723bbae" providerId="ADAL" clId="{0927C8F1-CF3D-4755-B6A5-6844ADD58944}" dt="2024-01-08T13:45:26.161" v="978" actId="962"/>
      <pc:docMkLst>
        <pc:docMk/>
      </pc:docMkLst>
      <pc:sldChg chg="modSp mod">
        <pc:chgData name="Childs, Dylan" userId="7fd8f850-9d53-46d0-a2f4-82dc1723bbae" providerId="ADAL" clId="{0927C8F1-CF3D-4755-B6A5-6844ADD58944}" dt="2024-01-08T13:25:19.648" v="445" actId="20577"/>
        <pc:sldMkLst>
          <pc:docMk/>
          <pc:sldMk cId="513742067" sldId="259"/>
        </pc:sldMkLst>
        <pc:spChg chg="mod">
          <ac:chgData name="Childs, Dylan" userId="7fd8f850-9d53-46d0-a2f4-82dc1723bbae" providerId="ADAL" clId="{0927C8F1-CF3D-4755-B6A5-6844ADD58944}" dt="2024-01-08T13:25:19.648" v="445" actId="20577"/>
          <ac:spMkLst>
            <pc:docMk/>
            <pc:sldMk cId="513742067" sldId="259"/>
            <ac:spMk id="5" creationId="{3207C827-8A64-43BC-8CD6-B34546DADBC5}"/>
          </ac:spMkLst>
        </pc:spChg>
      </pc:sldChg>
      <pc:sldChg chg="addSp modSp mod">
        <pc:chgData name="Childs, Dylan" userId="7fd8f850-9d53-46d0-a2f4-82dc1723bbae" providerId="ADAL" clId="{0927C8F1-CF3D-4755-B6A5-6844ADD58944}" dt="2024-01-08T13:44:07.057" v="732" actId="13244"/>
        <pc:sldMkLst>
          <pc:docMk/>
          <pc:sldMk cId="3859563524" sldId="286"/>
        </pc:sldMkLst>
        <pc:spChg chg="mod">
          <ac:chgData name="Childs, Dylan" userId="7fd8f850-9d53-46d0-a2f4-82dc1723bbae" providerId="ADAL" clId="{0927C8F1-CF3D-4755-B6A5-6844ADD58944}" dt="2024-01-08T13:24:37.769" v="436" actId="1076"/>
          <ac:spMkLst>
            <pc:docMk/>
            <pc:sldMk cId="3859563524" sldId="286"/>
            <ac:spMk id="2" creationId="{7EE573E6-7F18-ECB6-1219-BD92692ED7B4}"/>
          </ac:spMkLst>
        </pc:spChg>
        <pc:spChg chg="mod">
          <ac:chgData name="Childs, Dylan" userId="7fd8f850-9d53-46d0-a2f4-82dc1723bbae" providerId="ADAL" clId="{0927C8F1-CF3D-4755-B6A5-6844ADD58944}" dt="2024-01-08T11:12:25.472" v="3" actId="404"/>
          <ac:spMkLst>
            <pc:docMk/>
            <pc:sldMk cId="3859563524" sldId="286"/>
            <ac:spMk id="3" creationId="{C82338C9-EB52-45DB-A1B5-FCDEB1FC1ED7}"/>
          </ac:spMkLst>
        </pc:spChg>
        <pc:spChg chg="add mod">
          <ac:chgData name="Childs, Dylan" userId="7fd8f850-9d53-46d0-a2f4-82dc1723bbae" providerId="ADAL" clId="{0927C8F1-CF3D-4755-B6A5-6844ADD58944}" dt="2024-01-08T13:44:07.057" v="732" actId="13244"/>
          <ac:spMkLst>
            <pc:docMk/>
            <pc:sldMk cId="3859563524" sldId="286"/>
            <ac:spMk id="4" creationId="{302708B3-8B72-40BA-CFD9-9E7F346C3482}"/>
          </ac:spMkLst>
        </pc:spChg>
        <pc:graphicFrameChg chg="mod modGraphic">
          <ac:chgData name="Childs, Dylan" userId="7fd8f850-9d53-46d0-a2f4-82dc1723bbae" providerId="ADAL" clId="{0927C8F1-CF3D-4755-B6A5-6844ADD58944}" dt="2024-01-08T13:26:57.607" v="448" actId="13238"/>
          <ac:graphicFrameMkLst>
            <pc:docMk/>
            <pc:sldMk cId="3859563524" sldId="286"/>
            <ac:graphicFrameMk id="7" creationId="{045C8C53-A88B-72B7-64E4-F60CFE192771}"/>
          </ac:graphicFrameMkLst>
        </pc:graphicFrameChg>
      </pc:sldChg>
      <pc:sldChg chg="addSp delSp modSp mod">
        <pc:chgData name="Childs, Dylan" userId="7fd8f850-9d53-46d0-a2f4-82dc1723bbae" providerId="ADAL" clId="{0927C8F1-CF3D-4755-B6A5-6844ADD58944}" dt="2024-01-08T13:44:22.451" v="734" actId="13244"/>
        <pc:sldMkLst>
          <pc:docMk/>
          <pc:sldMk cId="3563326387" sldId="287"/>
        </pc:sldMkLst>
        <pc:spChg chg="mod">
          <ac:chgData name="Childs, Dylan" userId="7fd8f850-9d53-46d0-a2f4-82dc1723bbae" providerId="ADAL" clId="{0927C8F1-CF3D-4755-B6A5-6844ADD58944}" dt="2024-01-08T13:07:17.290" v="150" actId="1076"/>
          <ac:spMkLst>
            <pc:docMk/>
            <pc:sldMk cId="3563326387" sldId="287"/>
            <ac:spMk id="2" creationId="{FEE5F17F-1E0A-4A3F-8F3D-060239FC583D}"/>
          </ac:spMkLst>
        </pc:spChg>
        <pc:spChg chg="mod">
          <ac:chgData name="Childs, Dylan" userId="7fd8f850-9d53-46d0-a2f4-82dc1723bbae" providerId="ADAL" clId="{0927C8F1-CF3D-4755-B6A5-6844ADD58944}" dt="2024-01-08T13:44:22.451" v="734" actId="13244"/>
          <ac:spMkLst>
            <pc:docMk/>
            <pc:sldMk cId="3563326387" sldId="287"/>
            <ac:spMk id="3" creationId="{FFF9A2E3-35FB-44F4-879E-3FDC3F314482}"/>
          </ac:spMkLst>
        </pc:spChg>
        <pc:spChg chg="add mod">
          <ac:chgData name="Childs, Dylan" userId="7fd8f850-9d53-46d0-a2f4-82dc1723bbae" providerId="ADAL" clId="{0927C8F1-CF3D-4755-B6A5-6844ADD58944}" dt="2024-01-08T13:44:12.899" v="733" actId="13244"/>
          <ac:spMkLst>
            <pc:docMk/>
            <pc:sldMk cId="3563326387" sldId="287"/>
            <ac:spMk id="5" creationId="{6C9F5EE8-5B53-FA25-47D5-AEA954DAAA33}"/>
          </ac:spMkLst>
        </pc:spChg>
        <pc:graphicFrameChg chg="add mod modGraphic">
          <ac:chgData name="Childs, Dylan" userId="7fd8f850-9d53-46d0-a2f4-82dc1723bbae" providerId="ADAL" clId="{0927C8F1-CF3D-4755-B6A5-6844ADD58944}" dt="2024-01-08T13:27:00.461" v="449" actId="13238"/>
          <ac:graphicFrameMkLst>
            <pc:docMk/>
            <pc:sldMk cId="3563326387" sldId="287"/>
            <ac:graphicFrameMk id="4" creationId="{ACE5480A-020F-2C2C-3FE6-BE0C73A51833}"/>
          </ac:graphicFrameMkLst>
        </pc:graphicFrameChg>
        <pc:picChg chg="del">
          <ac:chgData name="Childs, Dylan" userId="7fd8f850-9d53-46d0-a2f4-82dc1723bbae" providerId="ADAL" clId="{0927C8F1-CF3D-4755-B6A5-6844ADD58944}" dt="2024-01-08T11:12:55.960" v="6" actId="478"/>
          <ac:picMkLst>
            <pc:docMk/>
            <pc:sldMk cId="3563326387" sldId="287"/>
            <ac:picMk id="10" creationId="{74436625-448D-0D54-05C2-F2C5940B59CB}"/>
          </ac:picMkLst>
        </pc:picChg>
      </pc:sldChg>
      <pc:sldChg chg="addSp delSp modSp mod">
        <pc:chgData name="Childs, Dylan" userId="7fd8f850-9d53-46d0-a2f4-82dc1723bbae" providerId="ADAL" clId="{0927C8F1-CF3D-4755-B6A5-6844ADD58944}" dt="2024-01-08T13:44:35.786" v="736" actId="13244"/>
        <pc:sldMkLst>
          <pc:docMk/>
          <pc:sldMk cId="3337366094" sldId="288"/>
        </pc:sldMkLst>
        <pc:spChg chg="mod">
          <ac:chgData name="Childs, Dylan" userId="7fd8f850-9d53-46d0-a2f4-82dc1723bbae" providerId="ADAL" clId="{0927C8F1-CF3D-4755-B6A5-6844ADD58944}" dt="2024-01-08T13:10:04.616" v="180" actId="1076"/>
          <ac:spMkLst>
            <pc:docMk/>
            <pc:sldMk cId="3337366094" sldId="288"/>
            <ac:spMk id="2" creationId="{3D5B9D76-C077-494E-B55B-F4275240AF96}"/>
          </ac:spMkLst>
        </pc:spChg>
        <pc:spChg chg="mod">
          <ac:chgData name="Childs, Dylan" userId="7fd8f850-9d53-46d0-a2f4-82dc1723bbae" providerId="ADAL" clId="{0927C8F1-CF3D-4755-B6A5-6844ADD58944}" dt="2024-01-08T13:21:01.538" v="434" actId="1076"/>
          <ac:spMkLst>
            <pc:docMk/>
            <pc:sldMk cId="3337366094" sldId="288"/>
            <ac:spMk id="3" creationId="{4D53D9C8-911D-4B00-375D-47679E7ED81E}"/>
          </ac:spMkLst>
        </pc:spChg>
        <pc:spChg chg="add mod">
          <ac:chgData name="Childs, Dylan" userId="7fd8f850-9d53-46d0-a2f4-82dc1723bbae" providerId="ADAL" clId="{0927C8F1-CF3D-4755-B6A5-6844ADD58944}" dt="2024-01-08T13:44:35.786" v="736" actId="13244"/>
          <ac:spMkLst>
            <pc:docMk/>
            <pc:sldMk cId="3337366094" sldId="288"/>
            <ac:spMk id="5" creationId="{EA57FCD7-404F-D823-AADF-24B143582CAD}"/>
          </ac:spMkLst>
        </pc:spChg>
        <pc:graphicFrameChg chg="add mod modGraphic">
          <ac:chgData name="Childs, Dylan" userId="7fd8f850-9d53-46d0-a2f4-82dc1723bbae" providerId="ADAL" clId="{0927C8F1-CF3D-4755-B6A5-6844ADD58944}" dt="2024-01-08T13:44:33.233" v="735" actId="13244"/>
          <ac:graphicFrameMkLst>
            <pc:docMk/>
            <pc:sldMk cId="3337366094" sldId="288"/>
            <ac:graphicFrameMk id="4" creationId="{ABA9B2DF-2944-8691-CCEE-4B1D8D312EE0}"/>
          </ac:graphicFrameMkLst>
        </pc:graphicFrameChg>
        <pc:picChg chg="del">
          <ac:chgData name="Childs, Dylan" userId="7fd8f850-9d53-46d0-a2f4-82dc1723bbae" providerId="ADAL" clId="{0927C8F1-CF3D-4755-B6A5-6844ADD58944}" dt="2024-01-08T13:09:18.082" v="174" actId="478"/>
          <ac:picMkLst>
            <pc:docMk/>
            <pc:sldMk cId="3337366094" sldId="288"/>
            <ac:picMk id="8" creationId="{0194B171-FAF7-30D0-8DEB-F5B215123902}"/>
          </ac:picMkLst>
        </pc:picChg>
      </pc:sldChg>
      <pc:sldChg chg="addSp modSp mod">
        <pc:chgData name="Childs, Dylan" userId="7fd8f850-9d53-46d0-a2f4-82dc1723bbae" providerId="ADAL" clId="{0927C8F1-CF3D-4755-B6A5-6844ADD58944}" dt="2024-01-08T13:43:54.207" v="731" actId="962"/>
        <pc:sldMkLst>
          <pc:docMk/>
          <pc:sldMk cId="3022525373" sldId="289"/>
        </pc:sldMkLst>
        <pc:spChg chg="add mod">
          <ac:chgData name="Childs, Dylan" userId="7fd8f850-9d53-46d0-a2f4-82dc1723bbae" providerId="ADAL" clId="{0927C8F1-CF3D-4755-B6A5-6844ADD58944}" dt="2024-01-08T13:43:33.539" v="730" actId="13244"/>
          <ac:spMkLst>
            <pc:docMk/>
            <pc:sldMk cId="3022525373" sldId="289"/>
            <ac:spMk id="2" creationId="{301C32C4-70D8-4169-81E4-56FDA57E2319}"/>
          </ac:spMkLst>
        </pc:spChg>
        <pc:spChg chg="mod">
          <ac:chgData name="Childs, Dylan" userId="7fd8f850-9d53-46d0-a2f4-82dc1723bbae" providerId="ADAL" clId="{0927C8F1-CF3D-4755-B6A5-6844ADD58944}" dt="2024-01-08T13:40:56.004" v="726" actId="13244"/>
          <ac:spMkLst>
            <pc:docMk/>
            <pc:sldMk cId="3022525373" sldId="289"/>
            <ac:spMk id="4" creationId="{1BC36D59-6A72-4C87-A50C-351797C4ADCB}"/>
          </ac:spMkLst>
        </pc:spChg>
        <pc:picChg chg="mod">
          <ac:chgData name="Childs, Dylan" userId="7fd8f850-9d53-46d0-a2f4-82dc1723bbae" providerId="ADAL" clId="{0927C8F1-CF3D-4755-B6A5-6844ADD58944}" dt="2024-01-08T13:43:54.207" v="731" actId="962"/>
          <ac:picMkLst>
            <pc:docMk/>
            <pc:sldMk cId="3022525373" sldId="289"/>
            <ac:picMk id="3" creationId="{0C6DA6B6-2A2B-4B61-B547-D90A048AB674}"/>
          </ac:picMkLst>
        </pc:picChg>
      </pc:sldChg>
      <pc:sldChg chg="addSp modSp mod">
        <pc:chgData name="Childs, Dylan" userId="7fd8f850-9d53-46d0-a2f4-82dc1723bbae" providerId="ADAL" clId="{0927C8F1-CF3D-4755-B6A5-6844ADD58944}" dt="2024-01-08T13:45:26.161" v="978" actId="962"/>
        <pc:sldMkLst>
          <pc:docMk/>
          <pc:sldMk cId="2085706008" sldId="290"/>
        </pc:sldMkLst>
        <pc:spChg chg="add mod">
          <ac:chgData name="Childs, Dylan" userId="7fd8f850-9d53-46d0-a2f4-82dc1723bbae" providerId="ADAL" clId="{0927C8F1-CF3D-4755-B6A5-6844ADD58944}" dt="2024-01-08T13:30:49.183" v="719" actId="13244"/>
          <ac:spMkLst>
            <pc:docMk/>
            <pc:sldMk cId="2085706008" sldId="290"/>
            <ac:spMk id="2" creationId="{BC70DD03-DC46-CFAD-28B0-BBF02771407B}"/>
          </ac:spMkLst>
        </pc:spChg>
        <pc:spChg chg="mod">
          <ac:chgData name="Childs, Dylan" userId="7fd8f850-9d53-46d0-a2f4-82dc1723bbae" providerId="ADAL" clId="{0927C8F1-CF3D-4755-B6A5-6844ADD58944}" dt="2024-01-08T13:31:35.879" v="725" actId="13244"/>
          <ac:spMkLst>
            <pc:docMk/>
            <pc:sldMk cId="2085706008" sldId="290"/>
            <ac:spMk id="5" creationId="{B85A0255-E040-D1AA-27BE-2E6D4307F01E}"/>
          </ac:spMkLst>
        </pc:spChg>
        <pc:spChg chg="mod">
          <ac:chgData name="Childs, Dylan" userId="7fd8f850-9d53-46d0-a2f4-82dc1723bbae" providerId="ADAL" clId="{0927C8F1-CF3D-4755-B6A5-6844ADD58944}" dt="2024-01-08T13:31:12.124" v="720" actId="113"/>
          <ac:spMkLst>
            <pc:docMk/>
            <pc:sldMk cId="2085706008" sldId="290"/>
            <ac:spMk id="7" creationId="{79E6B8FF-17F3-56A8-054B-17840A29CF6D}"/>
          </ac:spMkLst>
        </pc:spChg>
        <pc:picChg chg="mod">
          <ac:chgData name="Childs, Dylan" userId="7fd8f850-9d53-46d0-a2f4-82dc1723bbae" providerId="ADAL" clId="{0927C8F1-CF3D-4755-B6A5-6844ADD58944}" dt="2024-01-08T13:45:26.161" v="978" actId="962"/>
          <ac:picMkLst>
            <pc:docMk/>
            <pc:sldMk cId="2085706008" sldId="290"/>
            <ac:picMk id="3" creationId="{6FEAB7B0-49A4-CB9B-35E9-4FA221C420A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8BD5F-3D8F-4CCC-8A48-4868BBA6D257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73C93-A4AF-424E-8F74-34B22BA381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93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C73C93-A4AF-424E-8F74-34B22BA3818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73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C73C93-A4AF-424E-8F74-34B22BA3818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611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C73C93-A4AF-424E-8F74-34B22BA3818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408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C73C93-A4AF-424E-8F74-34B22BA3818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025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pension-credit/eligibilit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geuk.org.uk/information-advice/money-legal/benefits-entitlements/housing-benef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ageuk.org.uk/information-advice/money-legal/benefits-entitlements/cold-weather-payment/" TargetMode="External"/><Relationship Id="rId4" Type="http://schemas.openxmlformats.org/officeDocument/2006/relationships/hyperlink" Target="https://www.ageuk.org.uk/information-advice/money-legal/benefits-entitlements/tv-licence-concession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-xplore.dwp.gov.uk/webapi/jsf/tableView/tableView.x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statistics/income-related-benefits-estimates-of-take-up-financial-year-ending-2022" TargetMode="External"/><Relationship Id="rId2" Type="http://schemas.openxmlformats.org/officeDocument/2006/relationships/hyperlink" Target="https://view.officeapps.live.com/op/view.aspx?src=https%3A%2F%2Fassets.publishing.service.gov.uk%2Fmedia%2F6538c70d5e47a5001498992d%2Fpension-credit-tables-FYE-2022.ods&amp;wdOrigin=BROWSELINK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81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D051D-9579-4030-B480-17CFF24861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621" y="1806967"/>
            <a:ext cx="9676758" cy="2041133"/>
          </a:xfrm>
        </p:spPr>
        <p:txBody>
          <a:bodyPr>
            <a:normAutofit/>
          </a:bodyPr>
          <a:lstStyle/>
          <a:p>
            <a:r>
              <a:rPr lang="pl-PL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Pension Credit</a:t>
            </a:r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Summary:</a:t>
            </a:r>
            <a:r>
              <a:rPr lang="pl-PL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Bolton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959498-EA3C-4313-A2C6-F4751CFAD612}"/>
              </a:ext>
            </a:extLst>
          </p:cNvPr>
          <p:cNvSpPr txBox="1"/>
          <p:nvPr/>
        </p:nvSpPr>
        <p:spPr>
          <a:xfrm>
            <a:off x="2090898" y="4154291"/>
            <a:ext cx="8010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data pack can be used to understand the local Pension Credit landscape and identify wards for targeted campaign work.</a:t>
            </a:r>
          </a:p>
          <a:p>
            <a:endParaRPr lang="en-GB" dirty="0"/>
          </a:p>
        </p:txBody>
      </p:sp>
      <p:pic>
        <p:nvPicPr>
          <p:cNvPr id="4" name="Picture 3" descr="Greater Manchester Ageing logo">
            <a:extLst>
              <a:ext uri="{FF2B5EF4-FFF2-40B4-BE49-F238E27FC236}">
                <a16:creationId xmlns:a16="http://schemas.microsoft.com/office/drawing/2014/main" id="{B72C5BED-E5DA-39CB-7798-7EE120794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42" y="314550"/>
            <a:ext cx="2512088" cy="90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16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DAF91-1342-41CD-8DB3-2995BA71DE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308" y="1179547"/>
            <a:ext cx="11621385" cy="5336028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Pension Credit is made up of two components:</a:t>
            </a: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Guaranteed Credit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top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 up incomes to a guaranteed minimum level, which is currently £201.05</a:t>
            </a: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 per week for single people and £306.85 for couples. There is no savings limit, but when savings surpass £10,000 </a:t>
            </a:r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entitlement reduces.</a:t>
            </a: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Savings Credit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is available to those who retired before April 2016 and have a private or occupational pension and can be up to £15.94 for single people or £17.84 for a couple.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NB: If you are a carer, receive disability benefit, have housing costs, or are a primary caregiver to a child you may be entitled to Pension Credit even if your income is higher than the limit. </a:t>
            </a:r>
            <a:b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NB: 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As of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15 May 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2019, those who have reached retirement age but have a partner below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this age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 are no longer entitled to Pension Credit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but maybe able to c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laim Universal Credit instead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5959DB-0F05-4AAC-AFFE-201333AE974F}"/>
              </a:ext>
            </a:extLst>
          </p:cNvPr>
          <p:cNvSpPr txBox="1"/>
          <p:nvPr/>
        </p:nvSpPr>
        <p:spPr>
          <a:xfrm>
            <a:off x="285307" y="182876"/>
            <a:ext cx="5257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Pension Credit Entitlements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9E316A-4D89-4808-9669-B496133576AE}"/>
              </a:ext>
            </a:extLst>
          </p:cNvPr>
          <p:cNvSpPr txBox="1"/>
          <p:nvPr/>
        </p:nvSpPr>
        <p:spPr>
          <a:xfrm>
            <a:off x="285307" y="6346298"/>
            <a:ext cx="3647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gov.uk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77254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F8817-EAE2-496D-B1F0-2CBE77E36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206" y="146958"/>
            <a:ext cx="6479177" cy="838200"/>
          </a:xfrm>
        </p:spPr>
        <p:txBody>
          <a:bodyPr>
            <a:normAutofit/>
          </a:bodyPr>
          <a:lstStyle/>
          <a:p>
            <a:r>
              <a:rPr lang="en-GB" sz="3400" b="1" dirty="0">
                <a:latin typeface="+mn-lt"/>
              </a:rPr>
              <a:t>Pension Credits  - other benefits </a:t>
            </a:r>
            <a:endParaRPr lang="en-US" sz="34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587CA-58A9-4FF3-A490-D589F8B5B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206" y="632298"/>
            <a:ext cx="11254998" cy="55934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i="1" dirty="0">
                <a:latin typeface="Arial" panose="020B0604020202020204" pitchFamily="34" charset="0"/>
                <a:cs typeface="Arial" panose="020B0604020202020204" pitchFamily="34" charset="0"/>
              </a:rPr>
              <a:t>Pension Credit can open-up access to additional benefits which can, in some cases, £0000s of pounds worth of additional savings per year, including:</a:t>
            </a:r>
          </a:p>
          <a:p>
            <a:pPr marL="0" indent="0" algn="l" fontAlgn="base">
              <a:buNone/>
            </a:pPr>
            <a:r>
              <a:rPr lang="en-GB" sz="16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Help with health costs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You’ll get free NHS dental treatment, and you can get help with the cost of glasses and transport to the hospital.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 you’re a carer, you might get an extra amount known as Carer Addition, which is worth up to </a:t>
            </a:r>
            <a:r>
              <a:rPr lang="en-GB" sz="14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£42.75</a:t>
            </a: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a week.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 you have a disability, you may get an extra amount known as Severe Disability Addition, which is worth up to </a:t>
            </a:r>
            <a:r>
              <a:rPr lang="en-GB" sz="14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£76.40 </a:t>
            </a: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week.</a:t>
            </a:r>
          </a:p>
          <a:p>
            <a:pPr marL="0" indent="0" algn="l" fontAlgn="base">
              <a:buNone/>
            </a:pPr>
            <a:r>
              <a:rPr lang="en-GB" sz="16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Help with housing costs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14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probably won't have to pay Council Tax (unless other people live with you).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14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 you rent your home, you might get your rent paid in full by </a:t>
            </a:r>
            <a:r>
              <a:rPr lang="en-GB" sz="1400" b="0" i="0" dirty="0">
                <a:solidFill>
                  <a:srgbClr val="006EA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 tooltip="Housing Benefit information and advice"/>
              </a:rPr>
              <a:t>Housing Benefit</a:t>
            </a:r>
            <a:r>
              <a:rPr lang="en-GB" sz="1400" b="0" i="0" dirty="0">
                <a:solidFill>
                  <a:srgbClr val="54545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 you own your home, you might be eligible for help with mortgage interest, ground rent and service charges.</a:t>
            </a:r>
          </a:p>
          <a:p>
            <a:pPr marL="0" indent="0" algn="l" fontAlgn="base">
              <a:buNone/>
            </a:pPr>
            <a:r>
              <a:rPr lang="en-GB" sz="16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Other potential “passport” benefits</a:t>
            </a:r>
            <a:r>
              <a:rPr lang="en-GB" sz="16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(if criteria is met)</a:t>
            </a:r>
          </a:p>
          <a:p>
            <a:pPr marL="0" indent="0" algn="l" fontAlgn="base"/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If you're 75 or over, you can get a </a:t>
            </a:r>
            <a:r>
              <a:rPr lang="en-GB" sz="1400" b="0" i="0" dirty="0">
                <a:solidFill>
                  <a:srgbClr val="006EA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 tooltip="TV licence information and advice"/>
              </a:rPr>
              <a:t>free TV licence</a:t>
            </a:r>
            <a:r>
              <a:rPr lang="en-GB" sz="1400" b="0" i="0" dirty="0">
                <a:solidFill>
                  <a:srgbClr val="54545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 fontAlgn="base"/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You’ll be eligible for a </a:t>
            </a:r>
            <a:r>
              <a:rPr lang="en-GB" sz="1400" b="0" i="0" dirty="0">
                <a:solidFill>
                  <a:srgbClr val="006EA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 tooltip="Cold Weather Payment information and advice"/>
              </a:rPr>
              <a:t>Cold Weather Payment</a:t>
            </a:r>
            <a:r>
              <a:rPr lang="en-GB" sz="1400" b="0" i="0" dirty="0">
                <a:solidFill>
                  <a:srgbClr val="54545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during particularly cold weather.</a:t>
            </a:r>
          </a:p>
          <a:p>
            <a:pPr marL="171450" lvl="1" indent="-171450" fontAlgn="base"/>
            <a:r>
              <a:rPr lang="en-GB" sz="1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Warm Home Discount </a:t>
            </a:r>
          </a:p>
          <a:p>
            <a:pPr marL="171450" lvl="1" indent="-171450" fontAlgn="base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Home insulation and boiler grants  </a:t>
            </a:r>
          </a:p>
          <a:p>
            <a:pPr marL="171450" lvl="1" indent="-171450" fontAlgn="base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Reduced broadband and call charges with some companies </a:t>
            </a:r>
          </a:p>
          <a:p>
            <a:pPr marL="171450" lvl="1" indent="-171450" fontAlgn="base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United Utilities ‘Help to Pay’ scheme for Pension Credit claimants which puts a cap on water bills. </a:t>
            </a:r>
            <a:endParaRPr lang="en-GB" sz="16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14288" algn="l" fontAlgn="base">
              <a:buFont typeface="+mj-lt"/>
              <a:buAutoNum type="alphaUcPeriod"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785B6-5670-44C5-8001-2C2EA0B266D0}"/>
              </a:ext>
            </a:extLst>
          </p:cNvPr>
          <p:cNvSpPr txBox="1"/>
          <p:nvPr/>
        </p:nvSpPr>
        <p:spPr>
          <a:xfrm>
            <a:off x="68094" y="6413998"/>
            <a:ext cx="282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kumimoji="0" lang="en-GB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AgeUK.org.uk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40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23" y="0"/>
            <a:ext cx="4967926" cy="722405"/>
          </a:xfrm>
        </p:spPr>
        <p:txBody>
          <a:bodyPr>
            <a:normAutofit fontScale="90000"/>
          </a:bodyPr>
          <a:lstStyle/>
          <a:p>
            <a:r>
              <a:rPr lang="en-GB" sz="3400" b="1" dirty="0">
                <a:latin typeface="Arial" panose="020B0604020202020204" pitchFamily="34" charset="0"/>
                <a:cs typeface="Arial" panose="020B0604020202020204" pitchFamily="34" charset="0"/>
              </a:rPr>
              <a:t>Key statistics for Bolton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723" y="711604"/>
            <a:ext cx="11737904" cy="4946067"/>
          </a:xfrm>
        </p:spPr>
        <p:txBody>
          <a:bodyPr>
            <a:normAutofit lnSpcReduction="10000"/>
          </a:bodyPr>
          <a:lstStyle/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Average </a:t>
            </a:r>
            <a:r>
              <a:rPr lang="en-GB" sz="1800" i="1" dirty="0">
                <a:latin typeface="Arial" panose="020B0604020202020204" pitchFamily="34" charset="0"/>
                <a:cs typeface="Arial" panose="020B0604020202020204" pitchFamily="34" charset="0"/>
              </a:rPr>
              <a:t>weekly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award amount of Pension Credit=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£76.93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in May 2023 for all ages.</a:t>
            </a:r>
          </a:p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	(GM average=£74.22)</a:t>
            </a:r>
          </a:p>
          <a:p>
            <a:pPr marL="0" indent="0">
              <a:buNone/>
            </a:pPr>
            <a:endParaRPr lang="en-US" sz="18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7,457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(May 2023)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15.5%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of the population in Bolton aged 66+ (GM average=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15.4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 estimate that around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£11.0 million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is currently unclaimed in Bolton each year and that around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4,380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that are eligible are not claiming.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(See Note 1 below.)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estimated cost to the health and social care system due to non full uptake in Bolton is approx. £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million.</a:t>
            </a:r>
          </a:p>
          <a:p>
            <a:pPr marL="0" indent="0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(See Note 2 below.)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Wards with the highest number of claimants (May 2023): </a:t>
            </a:r>
          </a:p>
          <a:p>
            <a:pPr lvl="1"/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Rumworth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(634)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Halliwell (611)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Great Lever (536)</a:t>
            </a: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79361" y="5644116"/>
            <a:ext cx="12033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Note 1: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Unclaimed amount is calculated by dividing the latest expenditure take-up rate into the multiplication of the number of claimants by the average amount claimed then multiplying that by the expenditure non take-up rate.</a:t>
            </a:r>
          </a:p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Note 2: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Cost is estimated by the proportion of 66+ in GM compared to 66+ GB total.  That percentage is then applied to the GB cost of £4.876bn taken from the Independent Age report which estimated a cost of £4.876bin across GB. The GM estimate is then proportioned to GM districts relative to unclaimed proportions in each district of the GM unclaimed total.</a:t>
            </a:r>
          </a:p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Sources: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Stat-Xplore, Pension Credit, Tables 2 and 4 and ONS midyear population estimates.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513742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0DD03-DC46-CFAD-28B0-BBF0277140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Percentages of GM population aged 66+ claiming Pension Credit by ward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5A0255-E040-D1AA-27BE-2E6D4307F01E}"/>
              </a:ext>
            </a:extLst>
          </p:cNvPr>
          <p:cNvSpPr txBox="1"/>
          <p:nvPr/>
        </p:nvSpPr>
        <p:spPr>
          <a:xfrm>
            <a:off x="518925" y="203047"/>
            <a:ext cx="1261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Feb 2023</a:t>
            </a:r>
          </a:p>
        </p:txBody>
      </p:sp>
      <p:pic>
        <p:nvPicPr>
          <p:cNvPr id="3" name="Picture 2" descr="A map of Greater Manchester showcasing percentages of GM population aged 66+ claiming Pension Credit by ward">
            <a:extLst>
              <a:ext uri="{FF2B5EF4-FFF2-40B4-BE49-F238E27FC236}">
                <a16:creationId xmlns:a16="http://schemas.microsoft.com/office/drawing/2014/main" id="{6FEAB7B0-49A4-CB9B-35E9-4FA221C420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519" y="203047"/>
            <a:ext cx="8646961" cy="61147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E6B8FF-17F3-56A8-054B-17840A29CF6D}"/>
              </a:ext>
            </a:extLst>
          </p:cNvPr>
          <p:cNvSpPr txBox="1"/>
          <p:nvPr/>
        </p:nvSpPr>
        <p:spPr>
          <a:xfrm>
            <a:off x="4249782" y="6555769"/>
            <a:ext cx="45807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DWP data on Pension Credit from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Stat-Xplore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, Table 4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706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C32C4-70D8-4169-81E4-56FDA57E23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Elderly populations and deprivation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C36D59-6A72-4C87-A50C-351797C4ADCB}"/>
              </a:ext>
            </a:extLst>
          </p:cNvPr>
          <p:cNvSpPr txBox="1"/>
          <p:nvPr/>
        </p:nvSpPr>
        <p:spPr>
          <a:xfrm>
            <a:off x="76202" y="120402"/>
            <a:ext cx="2600585" cy="36471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The map shows the areas in GM where:</a:t>
            </a:r>
          </a:p>
          <a:p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The percentage of the local population of pension age in 2020 is either above or below the average for England.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The deprivation level is in the top half nationally (more deprived deciles 1-5) or the lower half nationally (less deprived deciles 6-10) on the 2019 Index of Multiple Deprivation (IMD).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The darker red coloured areas have higher levels of deprivation and higher proportion elderly.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The boundaries are not wards they are smaller and called LSOAs.</a:t>
            </a:r>
          </a:p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Sources: </a:t>
            </a: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ONS, 2020 midyear estimates and 2019 Index of Deprivation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Map showcasing elderly populations and deprivation.">
            <a:extLst>
              <a:ext uri="{FF2B5EF4-FFF2-40B4-BE49-F238E27FC236}">
                <a16:creationId xmlns:a16="http://schemas.microsoft.com/office/drawing/2014/main" id="{0C6DA6B6-2A2B-4B61-B547-D90A048AB67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280" y="114300"/>
            <a:ext cx="937472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25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2708B3-8B72-40BA-CFD9-9E7F346C34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Pension Credit claimants by ward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82338C9-EB52-45DB-A1B5-FCDEB1FC1ED7}"/>
              </a:ext>
            </a:extLst>
          </p:cNvPr>
          <p:cNvSpPr txBox="1">
            <a:spLocks/>
          </p:cNvSpPr>
          <p:nvPr/>
        </p:nvSpPr>
        <p:spPr>
          <a:xfrm>
            <a:off x="314325" y="167618"/>
            <a:ext cx="6497536" cy="2769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Pension Credit claimants by ward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5C8C53-A88B-72B7-64E4-F60CFE192771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197587475"/>
              </p:ext>
            </p:extLst>
          </p:nvPr>
        </p:nvGraphicFramePr>
        <p:xfrm>
          <a:off x="3963293" y="621778"/>
          <a:ext cx="4509253" cy="578206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434292">
                  <a:extLst>
                    <a:ext uri="{9D8B030D-6E8A-4147-A177-3AD203B41FA5}">
                      <a16:colId xmlns:a16="http://schemas.microsoft.com/office/drawing/2014/main" val="442639569"/>
                    </a:ext>
                  </a:extLst>
                </a:gridCol>
                <a:gridCol w="1074961">
                  <a:extLst>
                    <a:ext uri="{9D8B030D-6E8A-4147-A177-3AD203B41FA5}">
                      <a16:colId xmlns:a16="http://schemas.microsoft.com/office/drawing/2014/main" val="2361835987"/>
                    </a:ext>
                  </a:extLst>
                </a:gridCol>
              </a:tblGrid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Ward</a:t>
                      </a:r>
                      <a:endParaRPr lang="en-GB" sz="1600" b="1" i="0" u="sng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May-23</a:t>
                      </a:r>
                      <a:endParaRPr lang="en-GB" sz="1600" b="1" i="0" u="sng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84437186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Astley Bridge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53848538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Bradshaw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28522541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Breightmet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0384249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Bromley Cross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40127472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Crompton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0910999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Farnworth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202096139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Great Lever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12114503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Halliwell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611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92183770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Harper Green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95212789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Heaton and Lostock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01987525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Horwich and Blackrod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34730655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Horwich North East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316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26599948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Hulton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82882436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Kearsley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8808508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Little Lever and Darcy Lever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14914708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Rumworth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4678828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Smithills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62210703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Tonge with the Haulgh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53765203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Westhoughton North and Chew Moor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272772362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Westhoughton South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407081355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424623997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District total</a:t>
                      </a:r>
                      <a:endParaRPr lang="en-GB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7,457</a:t>
                      </a:r>
                      <a:endParaRPr lang="en-GB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1826225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EE573E6-7F18-ECB6-1219-BD92692ED7B4}"/>
              </a:ext>
            </a:extLst>
          </p:cNvPr>
          <p:cNvSpPr txBox="1"/>
          <p:nvPr/>
        </p:nvSpPr>
        <p:spPr>
          <a:xfrm>
            <a:off x="314325" y="6551882"/>
            <a:ext cx="62179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Stat-Xplore (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2023), Pension 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Credit table 1 (All four categories added.)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563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C9F5EE8-5B53-FA25-47D5-AEA954DAAA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Estimated Eligible Non-Recipients (ENRs) by ward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E5F17F-1E0A-4A3F-8F3D-060239FC583D}"/>
              </a:ext>
            </a:extLst>
          </p:cNvPr>
          <p:cNvSpPr txBox="1">
            <a:spLocks/>
          </p:cNvSpPr>
          <p:nvPr/>
        </p:nvSpPr>
        <p:spPr>
          <a:xfrm>
            <a:off x="228600" y="57150"/>
            <a:ext cx="9178834" cy="4446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Estimated Eligible Non-Recipients (ENRs) by ward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E5480A-020F-2C2C-3FE6-BE0C73A51833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767396949"/>
              </p:ext>
            </p:extLst>
          </p:nvPr>
        </p:nvGraphicFramePr>
        <p:xfrm>
          <a:off x="3963293" y="537969"/>
          <a:ext cx="4509253" cy="578206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434292">
                  <a:extLst>
                    <a:ext uri="{9D8B030D-6E8A-4147-A177-3AD203B41FA5}">
                      <a16:colId xmlns:a16="http://schemas.microsoft.com/office/drawing/2014/main" val="442639569"/>
                    </a:ext>
                  </a:extLst>
                </a:gridCol>
                <a:gridCol w="1074961">
                  <a:extLst>
                    <a:ext uri="{9D8B030D-6E8A-4147-A177-3AD203B41FA5}">
                      <a16:colId xmlns:a16="http://schemas.microsoft.com/office/drawing/2014/main" val="2361835987"/>
                    </a:ext>
                  </a:extLst>
                </a:gridCol>
              </a:tblGrid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Ward</a:t>
                      </a:r>
                      <a:endParaRPr lang="en-GB" sz="1600" b="1" i="0" u="sng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May-23</a:t>
                      </a:r>
                      <a:endParaRPr lang="en-GB" sz="1600" b="1" i="0" u="sng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84437186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Astley Bridge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53848538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Bradshaw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28522541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Breightmet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0384249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Bromley Cross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40127472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Crompton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313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0910999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Farnworth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202096139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Great Lever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315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12114503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Halliwell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92183770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Harper Green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95212789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Heaton and Lostock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01987525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Horwich and Blackrod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34730655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Horwich North East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26599948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Hulton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82882436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Kearsley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8808508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Little Lever and Darcy Lever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14914708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Rumworth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372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4678828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Smithills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62210703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Tonge</a:t>
                      </a:r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the </a:t>
                      </a:r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Haulgh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282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53765203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Westhoughton North and Chew Moor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272772362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Westhoughton South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407081355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424623997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District total</a:t>
                      </a:r>
                      <a:endParaRPr lang="en-GB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4,380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1826225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FF9A2E3-35FB-44F4-879E-3FDC3F314482}"/>
              </a:ext>
            </a:extLst>
          </p:cNvPr>
          <p:cNvSpPr txBox="1"/>
          <p:nvPr/>
        </p:nvSpPr>
        <p:spPr>
          <a:xfrm>
            <a:off x="228600" y="6224234"/>
            <a:ext cx="8610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Stat-Xplore (May 2023), 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Pension Credit table 1 (All four categories added.)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GOV.UK, income-related benefits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326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57FCD7-404F-D823-AADF-24B143582C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Estimated total amount of missed Pension Credit uptake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5B9D76-C077-494E-B55B-F4275240AF96}"/>
              </a:ext>
            </a:extLst>
          </p:cNvPr>
          <p:cNvSpPr txBox="1">
            <a:spLocks/>
          </p:cNvSpPr>
          <p:nvPr/>
        </p:nvSpPr>
        <p:spPr>
          <a:xfrm>
            <a:off x="171450" y="68622"/>
            <a:ext cx="8456103" cy="4026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Estimated total amount of missed Pension Credit uptake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BA9B2DF-2944-8691-CCEE-4B1D8D312EE0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3333401129"/>
              </p:ext>
            </p:extLst>
          </p:nvPr>
        </p:nvGraphicFramePr>
        <p:xfrm>
          <a:off x="3702910" y="471294"/>
          <a:ext cx="4786180" cy="578206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45202">
                  <a:extLst>
                    <a:ext uri="{9D8B030D-6E8A-4147-A177-3AD203B41FA5}">
                      <a16:colId xmlns:a16="http://schemas.microsoft.com/office/drawing/2014/main" val="442639569"/>
                    </a:ext>
                  </a:extLst>
                </a:gridCol>
                <a:gridCol w="1140978">
                  <a:extLst>
                    <a:ext uri="{9D8B030D-6E8A-4147-A177-3AD203B41FA5}">
                      <a16:colId xmlns:a16="http://schemas.microsoft.com/office/drawing/2014/main" val="2361835987"/>
                    </a:ext>
                  </a:extLst>
                </a:gridCol>
              </a:tblGrid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Ward</a:t>
                      </a:r>
                      <a:endParaRPr lang="en-GB" sz="1600" b="1" i="0" u="sng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May-23</a:t>
                      </a:r>
                      <a:endParaRPr lang="en-GB" sz="1600" b="1" i="0" u="sng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84437186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Astley Bridge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£397,651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53848538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Bradshaw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£233,308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28522541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Breightmet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£500,294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0384249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Bromley Cross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£194,671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40127472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Crompton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£940,438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0910999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Farnworth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£688,799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202096139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Great Lever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£1,034,181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12114503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Halliwell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£1,085,584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92183770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Harper Green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£677,005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95212789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Heaton and Lostock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£256,336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01987525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Horwich and Blackrod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£336,872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34730655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Horwich North East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£397,961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26599948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Hulton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£477,138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82882436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Kearsley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£432,744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8808508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Little Lever and Darcy Lever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£408,852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14914708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Rumworth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£1,280,211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4678828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Smithills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£383,777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162210703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Tonge</a:t>
                      </a:r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the </a:t>
                      </a:r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Haulgh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£631,731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53765203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Westhoughton North and Chew Moor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£352,428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272772362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Westhoughton South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£326,534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407081355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424623997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District total</a:t>
                      </a:r>
                      <a:endParaRPr lang="en-GB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£11,036,513</a:t>
                      </a:r>
                    </a:p>
                  </a:txBody>
                  <a:tcPr marL="7554" marR="7554" marT="7554" marB="0" anchor="b"/>
                </a:tc>
                <a:extLst>
                  <a:ext uri="{0D108BD9-81ED-4DB2-BD59-A6C34878D82A}">
                    <a16:rowId xmlns:a16="http://schemas.microsoft.com/office/drawing/2014/main" val="361826225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D53D9C8-911D-4B00-375D-47679E7ED81E}"/>
              </a:ext>
            </a:extLst>
          </p:cNvPr>
          <p:cNvSpPr txBox="1"/>
          <p:nvPr/>
        </p:nvSpPr>
        <p:spPr>
          <a:xfrm>
            <a:off x="171450" y="6096018"/>
            <a:ext cx="110013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Stat-Xplore (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2023), Pension 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Credit tables PC 1 (All four categories added.)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pension-credit-tables-FYE-2022.ods (live.com)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(Estimated expenditure take-up in worksheet PC2 cell ref B82) data within the series  </a:t>
            </a:r>
            <a:r>
              <a:rPr lang="en-GB" sz="12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Income-related benefits: estimates of take-up: financial year ending 2022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366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8" ma:contentTypeDescription="Create a new document." ma:contentTypeScope="" ma:versionID="8d961442ce17691486cc39c6812575bb">
  <xsd:schema xmlns:xsd="http://www.w3.org/2001/XMLSchema" xmlns:xs="http://www.w3.org/2001/XMLSchema" xmlns:p="http://schemas.microsoft.com/office/2006/metadata/properties" xmlns:ns2="3261f017-ac2b-4ff5-a638-1673a3774bef" targetNamespace="http://schemas.microsoft.com/office/2006/metadata/properties" ma:root="true" ma:fieldsID="d606f7fffa35aea451ed4efc85d6cbee" ns2:_="">
    <xsd:import namespace="3261f017-ac2b-4ff5-a638-1673a3774b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47E818-164C-4224-9DD3-1EE3378F3B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61f017-ac2b-4ff5-a638-1673a3774b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797827-5164-4688-829D-5C862EB92A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4BD76E2-1091-4E59-82E9-2014B5B906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1238</Words>
  <Application>Microsoft Office PowerPoint</Application>
  <PresentationFormat>Widescreen</PresentationFormat>
  <Paragraphs>208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Office Theme</vt:lpstr>
      <vt:lpstr>Pension Credit Summary: Bolton</vt:lpstr>
      <vt:lpstr>Pension Credit is made up of two components:  1. Guaranteed Credit tops up incomes to a guaranteed minimum level, which is currently £201.05  per week for single people and £306.85 for couples. There is no savings limit, but when savings surpass £10,000  entitlement reduces.   2. Savings Credit is available to those who retired before April 2016 and have a private or occupational pension and can be up to £15.94 for single people or £17.84 for a couple.  NB: If you are a carer, receive disability benefit, have housing costs, or are a primary caregiver to a child you may be entitled to Pension Credit even if your income is higher than the limit.   NB: As of 15 May 2019, those who have reached retirement age but have a partner below this age are no longer entitled to Pension Credit but maybe able to claim Universal Credit instead.   </vt:lpstr>
      <vt:lpstr>Pension Credits  - other benefits </vt:lpstr>
      <vt:lpstr>Key statistics for Bolton</vt:lpstr>
      <vt:lpstr>Percentages of GM population aged 66+ claiming Pension Credit by ward</vt:lpstr>
      <vt:lpstr>Elderly populations and deprivation</vt:lpstr>
      <vt:lpstr>Pension Credit claimants by ward</vt:lpstr>
      <vt:lpstr>Estimated Eligible Non-Recipients (ENRs) by ward</vt:lpstr>
      <vt:lpstr>Estimated total amount of missed Pension Credit uptake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Bolton</dc:title>
  <dc:creator>Parker, Henry</dc:creator>
  <cp:lastModifiedBy>Childs, Dylan</cp:lastModifiedBy>
  <cp:revision>127</cp:revision>
  <dcterms:created xsi:type="dcterms:W3CDTF">2020-10-30T09:24:29Z</dcterms:created>
  <dcterms:modified xsi:type="dcterms:W3CDTF">2024-02-01T16:14:14Z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