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5" autoAdjust="0"/>
    <p:restoredTop sz="86449" autoAdjust="0"/>
  </p:normalViewPr>
  <p:slideViewPr>
    <p:cSldViewPr snapToGrid="0">
      <p:cViewPr varScale="1">
        <p:scale>
          <a:sx n="98" d="100"/>
          <a:sy n="98" d="100"/>
        </p:scale>
        <p:origin x="276" y="114"/>
      </p:cViewPr>
      <p:guideLst/>
    </p:cSldViewPr>
  </p:slideViewPr>
  <p:outlineViewPr>
    <p:cViewPr>
      <p:scale>
        <a:sx n="33" d="100"/>
        <a:sy n="33" d="100"/>
      </p:scale>
      <p:origin x="0" y="-562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88BB0CDE-10BD-4350-833D-40A1557AC5EC}"/>
    <pc:docChg chg="undo custSel modSld">
      <pc:chgData name="Childs, Dylan" userId="7fd8f850-9d53-46d0-a2f4-82dc1723bbae" providerId="ADAL" clId="{88BB0CDE-10BD-4350-833D-40A1557AC5EC}" dt="2024-01-09T17:55:42.282" v="788" actId="962"/>
      <pc:docMkLst>
        <pc:docMk/>
      </pc:docMkLst>
      <pc:sldChg chg="addSp modSp mod">
        <pc:chgData name="Childs, Dylan" userId="7fd8f850-9d53-46d0-a2f4-82dc1723bbae" providerId="ADAL" clId="{88BB0CDE-10BD-4350-833D-40A1557AC5EC}" dt="2024-01-09T17:28:31.100" v="7"/>
        <pc:sldMkLst>
          <pc:docMk/>
          <pc:sldMk cId="432416404" sldId="256"/>
        </pc:sldMkLst>
        <pc:spChg chg="mod">
          <ac:chgData name="Childs, Dylan" userId="7fd8f850-9d53-46d0-a2f4-82dc1723bbae" providerId="ADAL" clId="{88BB0CDE-10BD-4350-833D-40A1557AC5EC}" dt="2024-01-09T17:28:22.195" v="6" actId="207"/>
          <ac:spMkLst>
            <pc:docMk/>
            <pc:sldMk cId="432416404" sldId="256"/>
            <ac:spMk id="2" creationId="{B4DD051D-9579-4030-B480-17CFF24861A4}"/>
          </ac:spMkLst>
        </pc:spChg>
        <pc:spChg chg="mod">
          <ac:chgData name="Childs, Dylan" userId="7fd8f850-9d53-46d0-a2f4-82dc1723bbae" providerId="ADAL" clId="{88BB0CDE-10BD-4350-833D-40A1557AC5EC}" dt="2024-01-09T17:28:18.104" v="5" actId="207"/>
          <ac:spMkLst>
            <pc:docMk/>
            <pc:sldMk cId="432416404" sldId="256"/>
            <ac:spMk id="3" creationId="{C0959498-EA3C-4313-A2C6-F4751CFAD612}"/>
          </ac:spMkLst>
        </pc:spChg>
        <pc:picChg chg="add mod">
          <ac:chgData name="Childs, Dylan" userId="7fd8f850-9d53-46d0-a2f4-82dc1723bbae" providerId="ADAL" clId="{88BB0CDE-10BD-4350-833D-40A1557AC5EC}" dt="2024-01-09T17:28:31.100" v="7"/>
          <ac:picMkLst>
            <pc:docMk/>
            <pc:sldMk cId="432416404" sldId="256"/>
            <ac:picMk id="4" creationId="{D6B79764-C595-A070-FEF2-E301CEA24515}"/>
          </ac:picMkLst>
        </pc:picChg>
      </pc:sldChg>
      <pc:sldChg chg="modSp mod">
        <pc:chgData name="Childs, Dylan" userId="7fd8f850-9d53-46d0-a2f4-82dc1723bbae" providerId="ADAL" clId="{88BB0CDE-10BD-4350-833D-40A1557AC5EC}" dt="2024-01-09T17:29:21.563" v="19" actId="14100"/>
        <pc:sldMkLst>
          <pc:docMk/>
          <pc:sldMk cId="513742067" sldId="259"/>
        </pc:sldMkLst>
        <pc:spChg chg="mod">
          <ac:chgData name="Childs, Dylan" userId="7fd8f850-9d53-46d0-a2f4-82dc1723bbae" providerId="ADAL" clId="{88BB0CDE-10BD-4350-833D-40A1557AC5EC}" dt="2024-01-09T17:29:04.914" v="14" actId="1076"/>
          <ac:spMkLst>
            <pc:docMk/>
            <pc:sldMk cId="513742067" sldId="259"/>
            <ac:spMk id="2" creationId="{C2007E24-3B1A-45D1-8940-CC1E03B72ADB}"/>
          </ac:spMkLst>
        </pc:spChg>
        <pc:spChg chg="mod">
          <ac:chgData name="Childs, Dylan" userId="7fd8f850-9d53-46d0-a2f4-82dc1723bbae" providerId="ADAL" clId="{88BB0CDE-10BD-4350-833D-40A1557AC5EC}" dt="2024-01-09T17:29:21.563" v="19" actId="14100"/>
          <ac:spMkLst>
            <pc:docMk/>
            <pc:sldMk cId="513742067" sldId="259"/>
            <ac:spMk id="5" creationId="{3207C827-8A64-43BC-8CD6-B34546DADBC5}"/>
          </ac:spMkLst>
        </pc:spChg>
      </pc:sldChg>
      <pc:sldChg chg="modSp mod">
        <pc:chgData name="Childs, Dylan" userId="7fd8f850-9d53-46d0-a2f4-82dc1723bbae" providerId="ADAL" clId="{88BB0CDE-10BD-4350-833D-40A1557AC5EC}" dt="2024-01-09T17:28:44.492" v="10" actId="113"/>
        <pc:sldMkLst>
          <pc:docMk/>
          <pc:sldMk cId="477254947" sldId="266"/>
        </pc:sldMkLst>
        <pc:spChg chg="mod">
          <ac:chgData name="Childs, Dylan" userId="7fd8f850-9d53-46d0-a2f4-82dc1723bbae" providerId="ADAL" clId="{88BB0CDE-10BD-4350-833D-40A1557AC5EC}" dt="2024-01-09T17:28:37.647" v="8" actId="1076"/>
          <ac:spMkLst>
            <pc:docMk/>
            <pc:sldMk cId="477254947" sldId="266"/>
            <ac:spMk id="4" creationId="{9F5959DB-0F05-4AAC-AFFE-201333AE974F}"/>
          </ac:spMkLst>
        </pc:spChg>
        <pc:spChg chg="mod">
          <ac:chgData name="Childs, Dylan" userId="7fd8f850-9d53-46d0-a2f4-82dc1723bbae" providerId="ADAL" clId="{88BB0CDE-10BD-4350-833D-40A1557AC5EC}" dt="2024-01-09T17:28:44.492" v="10" actId="113"/>
          <ac:spMkLst>
            <pc:docMk/>
            <pc:sldMk cId="477254947" sldId="266"/>
            <ac:spMk id="7" creationId="{0B9E316A-4D89-4808-9669-B496133576AE}"/>
          </ac:spMkLst>
        </pc:spChg>
      </pc:sldChg>
      <pc:sldChg chg="modSp mod">
        <pc:chgData name="Childs, Dylan" userId="7fd8f850-9d53-46d0-a2f4-82dc1723bbae" providerId="ADAL" clId="{88BB0CDE-10BD-4350-833D-40A1557AC5EC}" dt="2024-01-09T17:53:06.531" v="441" actId="1076"/>
        <pc:sldMkLst>
          <pc:docMk/>
          <pc:sldMk cId="1210409543" sldId="272"/>
        </pc:sldMkLst>
        <pc:spChg chg="mod">
          <ac:chgData name="Childs, Dylan" userId="7fd8f850-9d53-46d0-a2f4-82dc1723bbae" providerId="ADAL" clId="{88BB0CDE-10BD-4350-833D-40A1557AC5EC}" dt="2024-01-09T17:28:51.443" v="11" actId="1076"/>
          <ac:spMkLst>
            <pc:docMk/>
            <pc:sldMk cId="1210409543" sldId="272"/>
            <ac:spMk id="2" creationId="{D88F8817-EAE2-496D-B1F0-2CBE77E361D0}"/>
          </ac:spMkLst>
        </pc:spChg>
        <pc:spChg chg="mod">
          <ac:chgData name="Childs, Dylan" userId="7fd8f850-9d53-46d0-a2f4-82dc1723bbae" providerId="ADAL" clId="{88BB0CDE-10BD-4350-833D-40A1557AC5EC}" dt="2024-01-09T17:53:06.531" v="441" actId="1076"/>
          <ac:spMkLst>
            <pc:docMk/>
            <pc:sldMk cId="1210409543" sldId="272"/>
            <ac:spMk id="4" creationId="{6D3785B6-5670-44C5-8001-2C2EA0B266D0}"/>
          </ac:spMkLst>
        </pc:spChg>
      </pc:sldChg>
      <pc:sldChg chg="addSp modSp mod">
        <pc:chgData name="Childs, Dylan" userId="7fd8f850-9d53-46d0-a2f4-82dc1723bbae" providerId="ADAL" clId="{88BB0CDE-10BD-4350-833D-40A1557AC5EC}" dt="2024-01-09T17:55:05.174" v="693" actId="13244"/>
        <pc:sldMkLst>
          <pc:docMk/>
          <pc:sldMk cId="3859563524" sldId="286"/>
        </pc:sldMkLst>
        <pc:spChg chg="mod">
          <ac:chgData name="Childs, Dylan" userId="7fd8f850-9d53-46d0-a2f4-82dc1723bbae" providerId="ADAL" clId="{88BB0CDE-10BD-4350-833D-40A1557AC5EC}" dt="2024-01-09T17:31:08.178" v="50" actId="1076"/>
          <ac:spMkLst>
            <pc:docMk/>
            <pc:sldMk cId="3859563524" sldId="286"/>
            <ac:spMk id="3" creationId="{C82338C9-EB52-45DB-A1B5-FCDEB1FC1ED7}"/>
          </ac:spMkLst>
        </pc:spChg>
        <pc:spChg chg="mod">
          <ac:chgData name="Childs, Dylan" userId="7fd8f850-9d53-46d0-a2f4-82dc1723bbae" providerId="ADAL" clId="{88BB0CDE-10BD-4350-833D-40A1557AC5EC}" dt="2024-01-09T17:31:18.318" v="53" actId="1076"/>
          <ac:spMkLst>
            <pc:docMk/>
            <pc:sldMk cId="3859563524" sldId="286"/>
            <ac:spMk id="4" creationId="{44A8D278-F223-8FC9-6753-E667A2F67B13}"/>
          </ac:spMkLst>
        </pc:spChg>
        <pc:spChg chg="add mod">
          <ac:chgData name="Childs, Dylan" userId="7fd8f850-9d53-46d0-a2f4-82dc1723bbae" providerId="ADAL" clId="{88BB0CDE-10BD-4350-833D-40A1557AC5EC}" dt="2024-01-09T17:55:05.174" v="693" actId="13244"/>
          <ac:spMkLst>
            <pc:docMk/>
            <pc:sldMk cId="3859563524" sldId="286"/>
            <ac:spMk id="5" creationId="{17A5FC7F-912F-5F84-72D9-71F0208F7D52}"/>
          </ac:spMkLst>
        </pc:spChg>
        <pc:graphicFrameChg chg="mod modGraphic">
          <ac:chgData name="Childs, Dylan" userId="7fd8f850-9d53-46d0-a2f4-82dc1723bbae" providerId="ADAL" clId="{88BB0CDE-10BD-4350-833D-40A1557AC5EC}" dt="2024-01-09T17:53:19.840" v="442" actId="13238"/>
          <ac:graphicFrameMkLst>
            <pc:docMk/>
            <pc:sldMk cId="3859563524" sldId="286"/>
            <ac:graphicFrameMk id="2" creationId="{A2C0EBE3-2F79-EB18-748C-275CD643B3D0}"/>
          </ac:graphicFrameMkLst>
        </pc:graphicFrameChg>
      </pc:sldChg>
      <pc:sldChg chg="addSp delSp modSp mod">
        <pc:chgData name="Childs, Dylan" userId="7fd8f850-9d53-46d0-a2f4-82dc1723bbae" providerId="ADAL" clId="{88BB0CDE-10BD-4350-833D-40A1557AC5EC}" dt="2024-01-09T17:55:14.801" v="695" actId="13244"/>
        <pc:sldMkLst>
          <pc:docMk/>
          <pc:sldMk cId="3563326387" sldId="287"/>
        </pc:sldMkLst>
        <pc:spChg chg="mod">
          <ac:chgData name="Childs, Dylan" userId="7fd8f850-9d53-46d0-a2f4-82dc1723bbae" providerId="ADAL" clId="{88BB0CDE-10BD-4350-833D-40A1557AC5EC}" dt="2024-01-09T17:33:04.284" v="62" actId="404"/>
          <ac:spMkLst>
            <pc:docMk/>
            <pc:sldMk cId="3563326387" sldId="287"/>
            <ac:spMk id="2" creationId="{FEE5F17F-1E0A-4A3F-8F3D-060239FC583D}"/>
          </ac:spMkLst>
        </pc:spChg>
        <pc:spChg chg="mod">
          <ac:chgData name="Childs, Dylan" userId="7fd8f850-9d53-46d0-a2f4-82dc1723bbae" providerId="ADAL" clId="{88BB0CDE-10BD-4350-833D-40A1557AC5EC}" dt="2024-01-09T17:55:14.801" v="695" actId="13244"/>
          <ac:spMkLst>
            <pc:docMk/>
            <pc:sldMk cId="3563326387" sldId="287"/>
            <ac:spMk id="4" creationId="{791072CA-16A4-B87C-1F55-ED7F14AF2F3B}"/>
          </ac:spMkLst>
        </pc:spChg>
        <pc:spChg chg="add mod">
          <ac:chgData name="Childs, Dylan" userId="7fd8f850-9d53-46d0-a2f4-82dc1723bbae" providerId="ADAL" clId="{88BB0CDE-10BD-4350-833D-40A1557AC5EC}" dt="2024-01-09T17:55:13.221" v="694" actId="13244"/>
          <ac:spMkLst>
            <pc:docMk/>
            <pc:sldMk cId="3563326387" sldId="287"/>
            <ac:spMk id="5" creationId="{C56C4834-F477-BA2C-DA35-6C19E6F53FF6}"/>
          </ac:spMkLst>
        </pc:spChg>
        <pc:graphicFrameChg chg="add mod modGraphic">
          <ac:chgData name="Childs, Dylan" userId="7fd8f850-9d53-46d0-a2f4-82dc1723bbae" providerId="ADAL" clId="{88BB0CDE-10BD-4350-833D-40A1557AC5EC}" dt="2024-01-09T17:53:21.898" v="443" actId="13238"/>
          <ac:graphicFrameMkLst>
            <pc:docMk/>
            <pc:sldMk cId="3563326387" sldId="287"/>
            <ac:graphicFrameMk id="3" creationId="{2826A963-3F8A-F62C-80E2-2DB82169D1E8}"/>
          </ac:graphicFrameMkLst>
        </pc:graphicFrameChg>
        <pc:picChg chg="del">
          <ac:chgData name="Childs, Dylan" userId="7fd8f850-9d53-46d0-a2f4-82dc1723bbae" providerId="ADAL" clId="{88BB0CDE-10BD-4350-833D-40A1557AC5EC}" dt="2024-01-09T17:31:50.938" v="54" actId="478"/>
          <ac:picMkLst>
            <pc:docMk/>
            <pc:sldMk cId="3563326387" sldId="287"/>
            <ac:picMk id="6" creationId="{22487E6A-479E-476B-2B44-09A94D4700B4}"/>
          </ac:picMkLst>
        </pc:picChg>
      </pc:sldChg>
      <pc:sldChg chg="addSp delSp modSp mod">
        <pc:chgData name="Childs, Dylan" userId="7fd8f850-9d53-46d0-a2f4-82dc1723bbae" providerId="ADAL" clId="{88BB0CDE-10BD-4350-833D-40A1557AC5EC}" dt="2024-01-09T17:55:22.914" v="698" actId="13244"/>
        <pc:sldMkLst>
          <pc:docMk/>
          <pc:sldMk cId="3337366094" sldId="288"/>
        </pc:sldMkLst>
        <pc:spChg chg="mod">
          <ac:chgData name="Childs, Dylan" userId="7fd8f850-9d53-46d0-a2f4-82dc1723bbae" providerId="ADAL" clId="{88BB0CDE-10BD-4350-833D-40A1557AC5EC}" dt="2024-01-09T17:32:20.342" v="60" actId="1076"/>
          <ac:spMkLst>
            <pc:docMk/>
            <pc:sldMk cId="3337366094" sldId="288"/>
            <ac:spMk id="2" creationId="{3D5B9D76-C077-494E-B55B-F4275240AF96}"/>
          </ac:spMkLst>
        </pc:spChg>
        <pc:spChg chg="mod">
          <ac:chgData name="Childs, Dylan" userId="7fd8f850-9d53-46d0-a2f4-82dc1723bbae" providerId="ADAL" clId="{88BB0CDE-10BD-4350-833D-40A1557AC5EC}" dt="2024-01-09T17:55:22.914" v="698" actId="13244"/>
          <ac:spMkLst>
            <pc:docMk/>
            <pc:sldMk cId="3337366094" sldId="288"/>
            <ac:spMk id="4" creationId="{0B2C84AF-31D9-5F9F-8C39-AD4E3AD9751B}"/>
          </ac:spMkLst>
        </pc:spChg>
        <pc:spChg chg="add mod">
          <ac:chgData name="Childs, Dylan" userId="7fd8f850-9d53-46d0-a2f4-82dc1723bbae" providerId="ADAL" clId="{88BB0CDE-10BD-4350-833D-40A1557AC5EC}" dt="2024-01-09T17:55:19.729" v="696" actId="13244"/>
          <ac:spMkLst>
            <pc:docMk/>
            <pc:sldMk cId="3337366094" sldId="288"/>
            <ac:spMk id="5" creationId="{CD33BCC5-4234-39E9-630D-9B4DABDD0EAE}"/>
          </ac:spMkLst>
        </pc:spChg>
        <pc:graphicFrameChg chg="add mod modGraphic">
          <ac:chgData name="Childs, Dylan" userId="7fd8f850-9d53-46d0-a2f4-82dc1723bbae" providerId="ADAL" clId="{88BB0CDE-10BD-4350-833D-40A1557AC5EC}" dt="2024-01-09T17:53:23.804" v="444" actId="13238"/>
          <ac:graphicFrameMkLst>
            <pc:docMk/>
            <pc:sldMk cId="3337366094" sldId="288"/>
            <ac:graphicFrameMk id="3" creationId="{03CB371E-7D73-9A26-2DC7-F7C76720139D}"/>
          </ac:graphicFrameMkLst>
        </pc:graphicFrameChg>
        <pc:picChg chg="del">
          <ac:chgData name="Childs, Dylan" userId="7fd8f850-9d53-46d0-a2f4-82dc1723bbae" providerId="ADAL" clId="{88BB0CDE-10BD-4350-833D-40A1557AC5EC}" dt="2024-01-09T17:31:54.075" v="55" actId="478"/>
          <ac:picMkLst>
            <pc:docMk/>
            <pc:sldMk cId="3337366094" sldId="288"/>
            <ac:picMk id="6" creationId="{154BD01F-82E1-CDD2-5DA8-1FAD78BB0FCC}"/>
          </ac:picMkLst>
        </pc:picChg>
      </pc:sldChg>
      <pc:sldChg chg="addSp modSp mod">
        <pc:chgData name="Childs, Dylan" userId="7fd8f850-9d53-46d0-a2f4-82dc1723bbae" providerId="ADAL" clId="{88BB0CDE-10BD-4350-833D-40A1557AC5EC}" dt="2024-01-09T17:55:42.282" v="788" actId="962"/>
        <pc:sldMkLst>
          <pc:docMk/>
          <pc:sldMk cId="3022525373" sldId="289"/>
        </pc:sldMkLst>
        <pc:spChg chg="add mod">
          <ac:chgData name="Childs, Dylan" userId="7fd8f850-9d53-46d0-a2f4-82dc1723bbae" providerId="ADAL" clId="{88BB0CDE-10BD-4350-833D-40A1557AC5EC}" dt="2024-01-09T17:54:57.148" v="691" actId="13244"/>
          <ac:spMkLst>
            <pc:docMk/>
            <pc:sldMk cId="3022525373" sldId="289"/>
            <ac:spMk id="2" creationId="{7D4DAD47-4748-EA45-F8D0-97C2F4EF20AB}"/>
          </ac:spMkLst>
        </pc:spChg>
        <pc:spChg chg="mod">
          <ac:chgData name="Childs, Dylan" userId="7fd8f850-9d53-46d0-a2f4-82dc1723bbae" providerId="ADAL" clId="{88BB0CDE-10BD-4350-833D-40A1557AC5EC}" dt="2024-01-09T17:54:59.804" v="692" actId="13244"/>
          <ac:spMkLst>
            <pc:docMk/>
            <pc:sldMk cId="3022525373" sldId="289"/>
            <ac:spMk id="4" creationId="{1BC36D59-6A72-4C87-A50C-351797C4ADCB}"/>
          </ac:spMkLst>
        </pc:spChg>
        <pc:picChg chg="mod">
          <ac:chgData name="Childs, Dylan" userId="7fd8f850-9d53-46d0-a2f4-82dc1723bbae" providerId="ADAL" clId="{88BB0CDE-10BD-4350-833D-40A1557AC5EC}" dt="2024-01-09T17:55:42.282" v="788" actId="962"/>
          <ac:picMkLst>
            <pc:docMk/>
            <pc:sldMk cId="3022525373" sldId="289"/>
            <ac:picMk id="3" creationId="{0C6DA6B6-2A2B-4B61-B547-D90A048AB674}"/>
          </ac:picMkLst>
        </pc:picChg>
      </pc:sldChg>
      <pc:sldChg chg="addSp modSp mod">
        <pc:chgData name="Childs, Dylan" userId="7fd8f850-9d53-46d0-a2f4-82dc1723bbae" providerId="ADAL" clId="{88BB0CDE-10BD-4350-833D-40A1557AC5EC}" dt="2024-01-09T17:55:33.361" v="734" actId="962"/>
        <pc:sldMkLst>
          <pc:docMk/>
          <pc:sldMk cId="2085706008" sldId="290"/>
        </pc:sldMkLst>
        <pc:spChg chg="add mod">
          <ac:chgData name="Childs, Dylan" userId="7fd8f850-9d53-46d0-a2f4-82dc1723bbae" providerId="ADAL" clId="{88BB0CDE-10BD-4350-833D-40A1557AC5EC}" dt="2024-01-09T17:54:48.772" v="689" actId="13244"/>
          <ac:spMkLst>
            <pc:docMk/>
            <pc:sldMk cId="2085706008" sldId="290"/>
            <ac:spMk id="2" creationId="{99E3A8FF-F8A3-B07F-4A97-A25BDDBA9B9D}"/>
          </ac:spMkLst>
        </pc:spChg>
        <pc:spChg chg="mod">
          <ac:chgData name="Childs, Dylan" userId="7fd8f850-9d53-46d0-a2f4-82dc1723bbae" providerId="ADAL" clId="{88BB0CDE-10BD-4350-833D-40A1557AC5EC}" dt="2024-01-09T17:54:51.313" v="690" actId="13244"/>
          <ac:spMkLst>
            <pc:docMk/>
            <pc:sldMk cId="2085706008" sldId="290"/>
            <ac:spMk id="5" creationId="{B85A0255-E040-D1AA-27BE-2E6D4307F01E}"/>
          </ac:spMkLst>
        </pc:spChg>
        <pc:spChg chg="mod">
          <ac:chgData name="Childs, Dylan" userId="7fd8f850-9d53-46d0-a2f4-82dc1723bbae" providerId="ADAL" clId="{88BB0CDE-10BD-4350-833D-40A1557AC5EC}" dt="2024-01-09T17:29:53.927" v="24" actId="113"/>
          <ac:spMkLst>
            <pc:docMk/>
            <pc:sldMk cId="2085706008" sldId="290"/>
            <ac:spMk id="7" creationId="{79E6B8FF-17F3-56A8-054B-17840A29CF6D}"/>
          </ac:spMkLst>
        </pc:spChg>
        <pc:picChg chg="mod">
          <ac:chgData name="Childs, Dylan" userId="7fd8f850-9d53-46d0-a2f4-82dc1723bbae" providerId="ADAL" clId="{88BB0CDE-10BD-4350-833D-40A1557AC5EC}" dt="2024-01-09T17:55:33.361" v="734" actId="962"/>
          <ac:picMkLst>
            <pc:docMk/>
            <pc:sldMk cId="2085706008" sldId="290"/>
            <ac:picMk id="3" creationId="{6FEAB7B0-49A4-CB9B-35E9-4FA221C420AB}"/>
          </ac:picMkLst>
        </pc:picChg>
      </pc:sldChg>
    </pc:docChg>
  </pc:docChgLst>
  <pc:docChgLst>
    <pc:chgData name="Childs, Dylan" userId="7fd8f850-9d53-46d0-a2f4-82dc1723bbae" providerId="ADAL" clId="{27460624-4A34-4618-B17F-D3198CC16882}"/>
    <pc:docChg chg="custSel modSld">
      <pc:chgData name="Childs, Dylan" userId="7fd8f850-9d53-46d0-a2f4-82dc1723bbae" providerId="ADAL" clId="{27460624-4A34-4618-B17F-D3198CC16882}" dt="2024-02-01T15:55:54.990" v="32" actId="34135"/>
      <pc:docMkLst>
        <pc:docMk/>
      </pc:docMkLst>
      <pc:sldChg chg="modSp mod">
        <pc:chgData name="Childs, Dylan" userId="7fd8f850-9d53-46d0-a2f4-82dc1723bbae" providerId="ADAL" clId="{27460624-4A34-4618-B17F-D3198CC16882}" dt="2024-02-01T15:55:32.789" v="27" actId="20577"/>
        <pc:sldMkLst>
          <pc:docMk/>
          <pc:sldMk cId="513742067" sldId="259"/>
        </pc:sldMkLst>
        <pc:spChg chg="mod">
          <ac:chgData name="Childs, Dylan" userId="7fd8f850-9d53-46d0-a2f4-82dc1723bbae" providerId="ADAL" clId="{27460624-4A34-4618-B17F-D3198CC16882}" dt="2024-02-01T15:55:32.789" v="27" actId="20577"/>
          <ac:spMkLst>
            <pc:docMk/>
            <pc:sldMk cId="513742067" sldId="259"/>
            <ac:spMk id="3" creationId="{66E88644-FD0D-4BAE-AAA3-3DD00430B4BB}"/>
          </ac:spMkLst>
        </pc:spChg>
        <pc:spChg chg="mod">
          <ac:chgData name="Childs, Dylan" userId="7fd8f850-9d53-46d0-a2f4-82dc1723bbae" providerId="ADAL" clId="{27460624-4A34-4618-B17F-D3198CC16882}" dt="2024-02-01T15:55:21.614" v="20" actId="1076"/>
          <ac:spMkLst>
            <pc:docMk/>
            <pc:sldMk cId="513742067" sldId="259"/>
            <ac:spMk id="5" creationId="{3207C827-8A64-43BC-8CD6-B34546DADBC5}"/>
          </ac:spMkLst>
        </pc:spChg>
      </pc:sldChg>
      <pc:sldChg chg="modSp mod">
        <pc:chgData name="Childs, Dylan" userId="7fd8f850-9d53-46d0-a2f4-82dc1723bbae" providerId="ADAL" clId="{27460624-4A34-4618-B17F-D3198CC16882}" dt="2024-02-01T15:54:44.452" v="10" actId="2711"/>
        <pc:sldMkLst>
          <pc:docMk/>
          <pc:sldMk cId="477254947" sldId="266"/>
        </pc:sldMkLst>
        <pc:spChg chg="mod">
          <ac:chgData name="Childs, Dylan" userId="7fd8f850-9d53-46d0-a2f4-82dc1723bbae" providerId="ADAL" clId="{27460624-4A34-4618-B17F-D3198CC16882}" dt="2024-02-01T15:54:44.452" v="10" actId="2711"/>
          <ac:spMkLst>
            <pc:docMk/>
            <pc:sldMk cId="477254947" sldId="266"/>
            <ac:spMk id="2" creationId="{87BDAF91-1342-41CD-8DB3-2995BA71DEA0}"/>
          </ac:spMkLst>
        </pc:spChg>
        <pc:spChg chg="mod">
          <ac:chgData name="Childs, Dylan" userId="7fd8f850-9d53-46d0-a2f4-82dc1723bbae" providerId="ADAL" clId="{27460624-4A34-4618-B17F-D3198CC16882}" dt="2024-02-01T15:54:31.924" v="9" actId="1076"/>
          <ac:spMkLst>
            <pc:docMk/>
            <pc:sldMk cId="477254947" sldId="266"/>
            <ac:spMk id="4" creationId="{9F5959DB-0F05-4AAC-AFFE-201333AE974F}"/>
          </ac:spMkLst>
        </pc:spChg>
        <pc:spChg chg="mod">
          <ac:chgData name="Childs, Dylan" userId="7fd8f850-9d53-46d0-a2f4-82dc1723bbae" providerId="ADAL" clId="{27460624-4A34-4618-B17F-D3198CC16882}" dt="2024-02-01T15:54:20.935" v="6" actId="1076"/>
          <ac:spMkLst>
            <pc:docMk/>
            <pc:sldMk cId="477254947" sldId="266"/>
            <ac:spMk id="7" creationId="{0B9E316A-4D89-4808-9669-B496133576AE}"/>
          </ac:spMkLst>
        </pc:spChg>
      </pc:sldChg>
      <pc:sldChg chg="modSp mod">
        <pc:chgData name="Childs, Dylan" userId="7fd8f850-9d53-46d0-a2f4-82dc1723bbae" providerId="ADAL" clId="{27460624-4A34-4618-B17F-D3198CC16882}" dt="2024-02-01T15:54:56.559" v="14" actId="1076"/>
        <pc:sldMkLst>
          <pc:docMk/>
          <pc:sldMk cId="1210409543" sldId="272"/>
        </pc:sldMkLst>
        <pc:spChg chg="mod">
          <ac:chgData name="Childs, Dylan" userId="7fd8f850-9d53-46d0-a2f4-82dc1723bbae" providerId="ADAL" clId="{27460624-4A34-4618-B17F-D3198CC16882}" dt="2024-02-01T15:54:56.559" v="14" actId="1076"/>
          <ac:spMkLst>
            <pc:docMk/>
            <pc:sldMk cId="1210409543" sldId="272"/>
            <ac:spMk id="4" creationId="{6D3785B6-5670-44C5-8001-2C2EA0B266D0}"/>
          </ac:spMkLst>
        </pc:spChg>
      </pc:sldChg>
      <pc:sldChg chg="modSp mod">
        <pc:chgData name="Childs, Dylan" userId="7fd8f850-9d53-46d0-a2f4-82dc1723bbae" providerId="ADAL" clId="{27460624-4A34-4618-B17F-D3198CC16882}" dt="2024-02-01T15:55:48.566" v="30" actId="34135"/>
        <pc:sldMkLst>
          <pc:docMk/>
          <pc:sldMk cId="3859563524" sldId="286"/>
        </pc:sldMkLst>
        <pc:graphicFrameChg chg="mod">
          <ac:chgData name="Childs, Dylan" userId="7fd8f850-9d53-46d0-a2f4-82dc1723bbae" providerId="ADAL" clId="{27460624-4A34-4618-B17F-D3198CC16882}" dt="2024-02-01T15:55:48.566" v="30" actId="34135"/>
          <ac:graphicFrameMkLst>
            <pc:docMk/>
            <pc:sldMk cId="3859563524" sldId="286"/>
            <ac:graphicFrameMk id="2" creationId="{A2C0EBE3-2F79-EB18-748C-275CD643B3D0}"/>
          </ac:graphicFrameMkLst>
        </pc:graphicFrameChg>
      </pc:sldChg>
      <pc:sldChg chg="modSp mod">
        <pc:chgData name="Childs, Dylan" userId="7fd8f850-9d53-46d0-a2f4-82dc1723bbae" providerId="ADAL" clId="{27460624-4A34-4618-B17F-D3198CC16882}" dt="2024-02-01T15:55:52.336" v="31" actId="34135"/>
        <pc:sldMkLst>
          <pc:docMk/>
          <pc:sldMk cId="3563326387" sldId="287"/>
        </pc:sldMkLst>
        <pc:graphicFrameChg chg="mod">
          <ac:chgData name="Childs, Dylan" userId="7fd8f850-9d53-46d0-a2f4-82dc1723bbae" providerId="ADAL" clId="{27460624-4A34-4618-B17F-D3198CC16882}" dt="2024-02-01T15:55:52.336" v="31" actId="34135"/>
          <ac:graphicFrameMkLst>
            <pc:docMk/>
            <pc:sldMk cId="3563326387" sldId="287"/>
            <ac:graphicFrameMk id="3" creationId="{2826A963-3F8A-F62C-80E2-2DB82169D1E8}"/>
          </ac:graphicFrameMkLst>
        </pc:graphicFrameChg>
      </pc:sldChg>
      <pc:sldChg chg="modSp mod">
        <pc:chgData name="Childs, Dylan" userId="7fd8f850-9d53-46d0-a2f4-82dc1723bbae" providerId="ADAL" clId="{27460624-4A34-4618-B17F-D3198CC16882}" dt="2024-02-01T15:55:54.990" v="32" actId="34135"/>
        <pc:sldMkLst>
          <pc:docMk/>
          <pc:sldMk cId="3337366094" sldId="288"/>
        </pc:sldMkLst>
        <pc:graphicFrameChg chg="mod">
          <ac:chgData name="Childs, Dylan" userId="7fd8f850-9d53-46d0-a2f4-82dc1723bbae" providerId="ADAL" clId="{27460624-4A34-4618-B17F-D3198CC16882}" dt="2024-02-01T15:55:54.990" v="32" actId="34135"/>
          <ac:graphicFrameMkLst>
            <pc:docMk/>
            <pc:sldMk cId="3337366094" sldId="288"/>
            <ac:graphicFrameMk id="3" creationId="{03CB371E-7D73-9A26-2DC7-F7C76720139D}"/>
          </ac:graphicFrameMkLst>
        </pc:graphicFrameChg>
      </pc:sldChg>
      <pc:sldChg chg="modSp mod">
        <pc:chgData name="Childs, Dylan" userId="7fd8f850-9d53-46d0-a2f4-82dc1723bbae" providerId="ADAL" clId="{27460624-4A34-4618-B17F-D3198CC16882}" dt="2024-02-01T15:55:44.678" v="29" actId="34135"/>
        <pc:sldMkLst>
          <pc:docMk/>
          <pc:sldMk cId="3022525373" sldId="289"/>
        </pc:sldMkLst>
        <pc:picChg chg="mod">
          <ac:chgData name="Childs, Dylan" userId="7fd8f850-9d53-46d0-a2f4-82dc1723bbae" providerId="ADAL" clId="{27460624-4A34-4618-B17F-D3198CC16882}" dt="2024-02-01T15:55:44.678" v="29" actId="34135"/>
          <ac:picMkLst>
            <pc:docMk/>
            <pc:sldMk cId="3022525373" sldId="289"/>
            <ac:picMk id="3" creationId="{0C6DA6B6-2A2B-4B61-B547-D90A048AB674}"/>
          </ac:picMkLst>
        </pc:picChg>
      </pc:sldChg>
      <pc:sldChg chg="modSp mod">
        <pc:chgData name="Childs, Dylan" userId="7fd8f850-9d53-46d0-a2f4-82dc1723bbae" providerId="ADAL" clId="{27460624-4A34-4618-B17F-D3198CC16882}" dt="2024-02-01T15:55:40.200" v="28" actId="34135"/>
        <pc:sldMkLst>
          <pc:docMk/>
          <pc:sldMk cId="2085706008" sldId="290"/>
        </pc:sldMkLst>
        <pc:picChg chg="mod">
          <ac:chgData name="Childs, Dylan" userId="7fd8f850-9d53-46d0-a2f4-82dc1723bbae" providerId="ADAL" clId="{27460624-4A34-4618-B17F-D3198CC16882}" dt="2024-02-01T15:55:40.200" v="28" actId="34135"/>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Salford</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256471" y="4068566"/>
            <a:ext cx="7679058" cy="984885"/>
          </a:xfrm>
          <a:prstGeom prst="rect">
            <a:avLst/>
          </a:prstGeom>
          <a:noFill/>
        </p:spPr>
        <p:txBody>
          <a:bodyPr wrap="square" rtlCol="0">
            <a:spAutoFit/>
          </a:bodyPr>
          <a:lstStyle/>
          <a:p>
            <a:pPr algn="ctr"/>
            <a:r>
              <a:rPr lang="en-GB" sz="2000"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D6B79764-C595-A070-FEF2-E301CEA245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363128" y="1179547"/>
            <a:ext cx="11621385" cy="4229032"/>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363128" y="325659"/>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370950"/>
            <a:ext cx="2553884"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110531" y="146958"/>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566058"/>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291942"/>
            <a:ext cx="258663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87943"/>
            <a:ext cx="4967926"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Salford</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750058"/>
            <a:ext cx="11737904" cy="4946067"/>
          </a:xfrm>
        </p:spPr>
        <p:txBody>
          <a:bodyPr>
            <a:normAutofit/>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£70.57</a:t>
            </a:r>
            <a:r>
              <a:rPr lang="en-US" sz="1800" dirty="0">
                <a:latin typeface="Arial" panose="020B0604020202020204" pitchFamily="34" charset="0"/>
                <a:cs typeface="Arial" panose="020B0604020202020204" pitchFamily="34" charset="0"/>
              </a:rPr>
              <a:t> in May 2023 for all ages.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6,363</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18.8%</a:t>
            </a:r>
            <a:r>
              <a:rPr lang="en-US" sz="1800" dirty="0">
                <a:latin typeface="Arial" panose="020B0604020202020204" pitchFamily="34" charset="0"/>
                <a:cs typeface="Arial" panose="020B0604020202020204" pitchFamily="34" charset="0"/>
              </a:rPr>
              <a:t> of the population in Salford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£8.6 million </a:t>
            </a:r>
            <a:r>
              <a:rPr lang="en-US" sz="1800" dirty="0">
                <a:latin typeface="Arial" panose="020B0604020202020204" pitchFamily="34" charset="0"/>
                <a:cs typeface="Arial" panose="020B0604020202020204" pitchFamily="34" charset="0"/>
              </a:rPr>
              <a:t>is currently unclaimed in Salford each year and that around </a:t>
            </a:r>
            <a:r>
              <a:rPr lang="en-US" sz="1800" b="1" dirty="0">
                <a:latin typeface="Arial" panose="020B0604020202020204" pitchFamily="34" charset="0"/>
                <a:cs typeface="Arial" panose="020B0604020202020204" pitchFamily="34" charset="0"/>
              </a:rPr>
              <a:t>3,737</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Salford is approx. £</a:t>
            </a:r>
            <a:r>
              <a:rPr lang="en-US" sz="1800" b="1" dirty="0">
                <a:latin typeface="Arial" panose="020B0604020202020204" pitchFamily="34" charset="0"/>
                <a:cs typeface="Arial" panose="020B0604020202020204" pitchFamily="34" charset="0"/>
              </a:rPr>
              <a:t>14</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 </a:t>
            </a: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Broughton (534)</a:t>
            </a:r>
          </a:p>
          <a:p>
            <a:pPr lvl="1"/>
            <a:r>
              <a:rPr lang="en-GB" sz="1800" dirty="0">
                <a:latin typeface="Arial" panose="020B0604020202020204" pitchFamily="34" charset="0"/>
                <a:cs typeface="Arial" panose="020B0604020202020204" pitchFamily="34" charset="0"/>
              </a:rPr>
              <a:t>Little </a:t>
            </a:r>
            <a:r>
              <a:rPr lang="en-GB" sz="1800" dirty="0" err="1">
                <a:latin typeface="Arial" panose="020B0604020202020204" pitchFamily="34" charset="0"/>
                <a:cs typeface="Arial" panose="020B0604020202020204" pitchFamily="34" charset="0"/>
              </a:rPr>
              <a:t>Hulton</a:t>
            </a:r>
            <a:r>
              <a:rPr lang="en-GB" sz="1800" dirty="0">
                <a:latin typeface="Arial" panose="020B0604020202020204" pitchFamily="34" charset="0"/>
                <a:cs typeface="Arial" panose="020B0604020202020204" pitchFamily="34" charset="0"/>
              </a:rPr>
              <a:t> (476)</a:t>
            </a:r>
          </a:p>
          <a:p>
            <a:pPr lvl="1"/>
            <a:r>
              <a:rPr lang="en-GB" sz="1800" dirty="0">
                <a:latin typeface="Arial" panose="020B0604020202020204" pitchFamily="34" charset="0"/>
                <a:cs typeface="Arial" panose="020B0604020202020204" pitchFamily="34" charset="0"/>
              </a:rPr>
              <a:t>Eccles (469)</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69728"/>
            <a:ext cx="11579453"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3A8FF-F8A3-B07F-4A97-A25BDDBA9B9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736551" y="302231"/>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1997613" y="206891"/>
            <a:ext cx="8978031" cy="6348878"/>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DAD47-4748-EA45-F8D0-97C2F4EF20A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80389" y="83649"/>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 </a:t>
            </a:r>
            <a:r>
              <a:rPr lang="en-GB" sz="1100" dirty="0">
                <a:latin typeface="Arial" panose="020B0604020202020204" pitchFamily="34" charset="0"/>
                <a:cs typeface="Arial" panose="020B0604020202020204" pitchFamily="34" charset="0"/>
              </a:rPr>
              <a:t>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763297" y="83649"/>
            <a:ext cx="9120882" cy="6449897"/>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A5FC7F-912F-5F84-72D9-71F0208F7D5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241161" y="68236"/>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A2C0EBE3-2F79-EB18-748C-275CD643B3D0}"/>
              </a:ext>
            </a:extLst>
          </p:cNvPr>
          <p:cNvGraphicFramePr>
            <a:graphicFrameLocks noGrp="1" noDrilldown="1" noMove="1" noResize="1"/>
          </p:cNvGraphicFramePr>
          <p:nvPr>
            <p:extLst>
              <p:ext uri="{D42A27DB-BD31-4B8C-83A1-F6EECF244321}">
                <p14:modId xmlns:p14="http://schemas.microsoft.com/office/powerpoint/2010/main" val="2864804544"/>
              </p:ext>
            </p:extLst>
          </p:nvPr>
        </p:nvGraphicFramePr>
        <p:xfrm>
          <a:off x="3248787" y="522901"/>
          <a:ext cx="5398333" cy="5979816"/>
        </p:xfrm>
        <a:graphic>
          <a:graphicData uri="http://schemas.openxmlformats.org/drawingml/2006/table">
            <a:tbl>
              <a:tblPr firstRow="1">
                <a:tableStyleId>{5C22544A-7EE6-4342-B048-85BDC9FD1C3A}</a:tableStyleId>
              </a:tblPr>
              <a:tblGrid>
                <a:gridCol w="4066317">
                  <a:extLst>
                    <a:ext uri="{9D8B030D-6E8A-4147-A177-3AD203B41FA5}">
                      <a16:colId xmlns:a16="http://schemas.microsoft.com/office/drawing/2014/main" val="3105707581"/>
                    </a:ext>
                  </a:extLst>
                </a:gridCol>
                <a:gridCol w="1332016">
                  <a:extLst>
                    <a:ext uri="{9D8B030D-6E8A-4147-A177-3AD203B41FA5}">
                      <a16:colId xmlns:a16="http://schemas.microsoft.com/office/drawing/2014/main" val="1354096754"/>
                    </a:ext>
                  </a:extLst>
                </a:gridCol>
              </a:tblGrid>
              <a:tr h="259992">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758402392"/>
                  </a:ext>
                </a:extLst>
              </a:tr>
              <a:tr h="259992">
                <a:tc>
                  <a:txBody>
                    <a:bodyPr/>
                    <a:lstStyle/>
                    <a:p>
                      <a:pPr algn="l" fontAlgn="b"/>
                      <a:r>
                        <a:rPr lang="en-GB" sz="1600" u="none" strike="noStrike" dirty="0">
                          <a:effectLst/>
                          <a:latin typeface="Arial" panose="020B0604020202020204" pitchFamily="34" charset="0"/>
                          <a:cs typeface="Arial" panose="020B0604020202020204" pitchFamily="34" charset="0"/>
                        </a:rPr>
                        <a:t>Barton &amp; Winton</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377</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112427944"/>
                  </a:ext>
                </a:extLst>
              </a:tr>
              <a:tr h="259992">
                <a:tc>
                  <a:txBody>
                    <a:bodyPr/>
                    <a:lstStyle/>
                    <a:p>
                      <a:pPr algn="l" fontAlgn="b"/>
                      <a:r>
                        <a:rPr lang="en-GB" sz="1600" u="none" strike="noStrike" dirty="0">
                          <a:effectLst/>
                          <a:latin typeface="Arial" panose="020B0604020202020204" pitchFamily="34" charset="0"/>
                          <a:cs typeface="Arial" panose="020B0604020202020204" pitchFamily="34" charset="0"/>
                        </a:rPr>
                        <a:t>Blackfriars &amp; Trinity</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96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06157219"/>
                  </a:ext>
                </a:extLst>
              </a:tr>
              <a:tr h="259992">
                <a:tc>
                  <a:txBody>
                    <a:bodyPr/>
                    <a:lstStyle/>
                    <a:p>
                      <a:pPr algn="l" fontAlgn="b"/>
                      <a:r>
                        <a:rPr lang="en-GB" sz="1600" u="none" strike="noStrike" dirty="0" err="1">
                          <a:effectLst/>
                          <a:latin typeface="Arial" panose="020B0604020202020204" pitchFamily="34" charset="0"/>
                          <a:cs typeface="Arial" panose="020B0604020202020204" pitchFamily="34" charset="0"/>
                        </a:rPr>
                        <a:t>Boothstown</a:t>
                      </a:r>
                      <a:r>
                        <a:rPr lang="en-GB" sz="1600" u="none" strike="noStrike" dirty="0">
                          <a:effectLst/>
                          <a:latin typeface="Arial" panose="020B0604020202020204" pitchFamily="34" charset="0"/>
                          <a:cs typeface="Arial" panose="020B0604020202020204" pitchFamily="34" charset="0"/>
                        </a:rPr>
                        <a:t> &amp; Ellenbrook</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153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581666657"/>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Broughton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534</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521056202"/>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Cadishead &amp; Lower Irlam</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273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733434040"/>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Claremont</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292</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09116232"/>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Eccles</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469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415350649"/>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Higher Irlam &amp; Peel Green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369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150577760"/>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Kersal &amp; Broughton Park</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360</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797665273"/>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Little Hulton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476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252157849"/>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Ordsall</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305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597358413"/>
                  </a:ext>
                </a:extLst>
              </a:tr>
              <a:tr h="259992">
                <a:tc>
                  <a:txBody>
                    <a:bodyPr/>
                    <a:lstStyle/>
                    <a:p>
                      <a:pPr algn="l" fontAlgn="b"/>
                      <a:r>
                        <a:rPr lang="en-GB" sz="1600" u="none" strike="noStrike" dirty="0">
                          <a:effectLst/>
                          <a:latin typeface="Arial" panose="020B0604020202020204" pitchFamily="34" charset="0"/>
                          <a:cs typeface="Arial" panose="020B0604020202020204" pitchFamily="34" charset="0"/>
                        </a:rPr>
                        <a:t>Pendlebury &amp; Clifton</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369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037215068"/>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Pendleton &amp; Charlestown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460</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291839918"/>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Quays</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16</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136214743"/>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Swinton &amp; Wardley</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283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93359049"/>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Swinton Park</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275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531849227"/>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Walkden North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374</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228117480"/>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Walkden South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218</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863733224"/>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Weaste &amp; Seedley</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446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687610114"/>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Worsley &amp; Westwood Park</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215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410009222"/>
                  </a:ext>
                </a:extLst>
              </a:tr>
              <a:tr h="259992">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67614993"/>
                  </a:ext>
                </a:extLst>
              </a:tr>
              <a:tr h="259992">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b="1" u="none" strike="noStrike" dirty="0">
                          <a:effectLst/>
                          <a:latin typeface="Arial" panose="020B0604020202020204" pitchFamily="34" charset="0"/>
                          <a:cs typeface="Arial" panose="020B0604020202020204" pitchFamily="34" charset="0"/>
                        </a:rPr>
                        <a:t>6,360</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96785888"/>
                  </a:ext>
                </a:extLst>
              </a:tr>
            </a:tbl>
          </a:graphicData>
        </a:graphic>
      </p:graphicFrame>
      <p:sp>
        <p:nvSpPr>
          <p:cNvPr id="4" name="TextBox 3">
            <a:extLst>
              <a:ext uri="{FF2B5EF4-FFF2-40B4-BE49-F238E27FC236}">
                <a16:creationId xmlns:a16="http://schemas.microsoft.com/office/drawing/2014/main" id="{44A8D278-F223-8FC9-6753-E667A2F67B13}"/>
              </a:ext>
            </a:extLst>
          </p:cNvPr>
          <p:cNvSpPr txBox="1"/>
          <p:nvPr/>
        </p:nvSpPr>
        <p:spPr>
          <a:xfrm>
            <a:off x="241161" y="6581001"/>
            <a:ext cx="5947954"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56C4834-F477-BA2C-DA35-6C19E6F53F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0" y="0"/>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2826A963-3F8A-F62C-80E2-2DB82169D1E8}"/>
              </a:ext>
            </a:extLst>
          </p:cNvPr>
          <p:cNvGraphicFramePr>
            <a:graphicFrameLocks noGrp="1" noDrilldown="1" noMove="1" noResize="1"/>
          </p:cNvGraphicFramePr>
          <p:nvPr>
            <p:extLst>
              <p:ext uri="{D42A27DB-BD31-4B8C-83A1-F6EECF244321}">
                <p14:modId xmlns:p14="http://schemas.microsoft.com/office/powerpoint/2010/main" val="2867217506"/>
              </p:ext>
            </p:extLst>
          </p:nvPr>
        </p:nvGraphicFramePr>
        <p:xfrm>
          <a:off x="3221403" y="546218"/>
          <a:ext cx="5516197" cy="5582376"/>
        </p:xfrm>
        <a:graphic>
          <a:graphicData uri="http://schemas.openxmlformats.org/drawingml/2006/table">
            <a:tbl>
              <a:tblPr firstRow="1">
                <a:tableStyleId>{5C22544A-7EE6-4342-B048-85BDC9FD1C3A}</a:tableStyleId>
              </a:tblPr>
              <a:tblGrid>
                <a:gridCol w="4155098">
                  <a:extLst>
                    <a:ext uri="{9D8B030D-6E8A-4147-A177-3AD203B41FA5}">
                      <a16:colId xmlns:a16="http://schemas.microsoft.com/office/drawing/2014/main" val="3105707581"/>
                    </a:ext>
                  </a:extLst>
                </a:gridCol>
                <a:gridCol w="1361099">
                  <a:extLst>
                    <a:ext uri="{9D8B030D-6E8A-4147-A177-3AD203B41FA5}">
                      <a16:colId xmlns:a16="http://schemas.microsoft.com/office/drawing/2014/main" val="1354096754"/>
                    </a:ext>
                  </a:extLst>
                </a:gridCol>
              </a:tblGrid>
              <a:tr h="242712">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758402392"/>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Barton &amp; Winton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221</a:t>
                      </a:r>
                    </a:p>
                  </a:txBody>
                  <a:tcPr marL="7883" marR="7883" marT="7883" marB="0" anchor="b"/>
                </a:tc>
                <a:extLst>
                  <a:ext uri="{0D108BD9-81ED-4DB2-BD59-A6C34878D82A}">
                    <a16:rowId xmlns:a16="http://schemas.microsoft.com/office/drawing/2014/main" val="1112427944"/>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Blackfriars &amp; Trinity</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56</a:t>
                      </a:r>
                    </a:p>
                  </a:txBody>
                  <a:tcPr marL="7883" marR="7883" marT="7883" marB="0" anchor="b"/>
                </a:tc>
                <a:extLst>
                  <a:ext uri="{0D108BD9-81ED-4DB2-BD59-A6C34878D82A}">
                    <a16:rowId xmlns:a16="http://schemas.microsoft.com/office/drawing/2014/main" val="306157219"/>
                  </a:ext>
                </a:extLst>
              </a:tr>
              <a:tr h="242712">
                <a:tc>
                  <a:txBody>
                    <a:bodyPr/>
                    <a:lstStyle/>
                    <a:p>
                      <a:pPr algn="l" fontAlgn="b"/>
                      <a:r>
                        <a:rPr lang="en-GB" sz="1400" u="none" strike="noStrike" dirty="0" err="1">
                          <a:effectLst/>
                          <a:latin typeface="Arial" panose="020B0604020202020204" pitchFamily="34" charset="0"/>
                          <a:cs typeface="Arial" panose="020B0604020202020204" pitchFamily="34" charset="0"/>
                        </a:rPr>
                        <a:t>Boothstown</a:t>
                      </a:r>
                      <a:r>
                        <a:rPr lang="en-GB" sz="1400" u="none" strike="noStrike" dirty="0">
                          <a:effectLst/>
                          <a:latin typeface="Arial" panose="020B0604020202020204" pitchFamily="34" charset="0"/>
                          <a:cs typeface="Arial" panose="020B0604020202020204" pitchFamily="34" charset="0"/>
                        </a:rPr>
                        <a:t> &amp; Ellenbrook</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90</a:t>
                      </a:r>
                    </a:p>
                  </a:txBody>
                  <a:tcPr marL="7883" marR="7883" marT="7883" marB="0" anchor="b"/>
                </a:tc>
                <a:extLst>
                  <a:ext uri="{0D108BD9-81ED-4DB2-BD59-A6C34878D82A}">
                    <a16:rowId xmlns:a16="http://schemas.microsoft.com/office/drawing/2014/main" val="581666657"/>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Broughton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314</a:t>
                      </a:r>
                    </a:p>
                  </a:txBody>
                  <a:tcPr marL="7883" marR="7883" marT="7883" marB="0" anchor="b"/>
                </a:tc>
                <a:extLst>
                  <a:ext uri="{0D108BD9-81ED-4DB2-BD59-A6C34878D82A}">
                    <a16:rowId xmlns:a16="http://schemas.microsoft.com/office/drawing/2014/main" val="1521056202"/>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Cadishead &amp; Lower Irlam</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160</a:t>
                      </a:r>
                    </a:p>
                  </a:txBody>
                  <a:tcPr marL="7883" marR="7883" marT="7883" marB="0" anchor="b"/>
                </a:tc>
                <a:extLst>
                  <a:ext uri="{0D108BD9-81ED-4DB2-BD59-A6C34878D82A}">
                    <a16:rowId xmlns:a16="http://schemas.microsoft.com/office/drawing/2014/main" val="2733434040"/>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Claremont</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171</a:t>
                      </a:r>
                    </a:p>
                  </a:txBody>
                  <a:tcPr marL="7883" marR="7883" marT="7883" marB="0" anchor="b"/>
                </a:tc>
                <a:extLst>
                  <a:ext uri="{0D108BD9-81ED-4DB2-BD59-A6C34878D82A}">
                    <a16:rowId xmlns:a16="http://schemas.microsoft.com/office/drawing/2014/main" val="409116232"/>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Eccles</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275</a:t>
                      </a:r>
                    </a:p>
                  </a:txBody>
                  <a:tcPr marL="7883" marR="7883" marT="7883" marB="0" anchor="b"/>
                </a:tc>
                <a:extLst>
                  <a:ext uri="{0D108BD9-81ED-4DB2-BD59-A6C34878D82A}">
                    <a16:rowId xmlns:a16="http://schemas.microsoft.com/office/drawing/2014/main" val="1415350649"/>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Higher </a:t>
                      </a:r>
                      <a:r>
                        <a:rPr lang="en-GB" sz="1400" u="none" strike="noStrike" dirty="0" err="1">
                          <a:effectLst/>
                          <a:latin typeface="Arial" panose="020B0604020202020204" pitchFamily="34" charset="0"/>
                          <a:cs typeface="Arial" panose="020B0604020202020204" pitchFamily="34" charset="0"/>
                        </a:rPr>
                        <a:t>Irlam</a:t>
                      </a:r>
                      <a:r>
                        <a:rPr lang="en-GB" sz="1400" u="none" strike="noStrike" dirty="0">
                          <a:effectLst/>
                          <a:latin typeface="Arial" panose="020B0604020202020204" pitchFamily="34" charset="0"/>
                          <a:cs typeface="Arial" panose="020B0604020202020204" pitchFamily="34" charset="0"/>
                        </a:rPr>
                        <a:t> &amp; Peel Green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217</a:t>
                      </a:r>
                    </a:p>
                  </a:txBody>
                  <a:tcPr marL="7883" marR="7883" marT="7883" marB="0" anchor="b"/>
                </a:tc>
                <a:extLst>
                  <a:ext uri="{0D108BD9-81ED-4DB2-BD59-A6C34878D82A}">
                    <a16:rowId xmlns:a16="http://schemas.microsoft.com/office/drawing/2014/main" val="1150577760"/>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Kersal &amp; Broughton Park</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211</a:t>
                      </a:r>
                    </a:p>
                  </a:txBody>
                  <a:tcPr marL="7883" marR="7883" marT="7883" marB="0" anchor="b"/>
                </a:tc>
                <a:extLst>
                  <a:ext uri="{0D108BD9-81ED-4DB2-BD59-A6C34878D82A}">
                    <a16:rowId xmlns:a16="http://schemas.microsoft.com/office/drawing/2014/main" val="3797665273"/>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Little Hulton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280</a:t>
                      </a:r>
                    </a:p>
                  </a:txBody>
                  <a:tcPr marL="7883" marR="7883" marT="7883" marB="0" anchor="b"/>
                </a:tc>
                <a:extLst>
                  <a:ext uri="{0D108BD9-81ED-4DB2-BD59-A6C34878D82A}">
                    <a16:rowId xmlns:a16="http://schemas.microsoft.com/office/drawing/2014/main" val="3252157849"/>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Ordsall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179</a:t>
                      </a:r>
                    </a:p>
                  </a:txBody>
                  <a:tcPr marL="7883" marR="7883" marT="7883" marB="0" anchor="b"/>
                </a:tc>
                <a:extLst>
                  <a:ext uri="{0D108BD9-81ED-4DB2-BD59-A6C34878D82A}">
                    <a16:rowId xmlns:a16="http://schemas.microsoft.com/office/drawing/2014/main" val="1597358413"/>
                  </a:ext>
                </a:extLst>
              </a:tr>
              <a:tr h="242712">
                <a:tc>
                  <a:txBody>
                    <a:bodyPr/>
                    <a:lstStyle/>
                    <a:p>
                      <a:pPr algn="l" fontAlgn="b"/>
                      <a:r>
                        <a:rPr lang="en-GB" sz="1400" u="none" strike="noStrike" dirty="0">
                          <a:effectLst/>
                          <a:latin typeface="Arial" panose="020B0604020202020204" pitchFamily="34" charset="0"/>
                          <a:cs typeface="Arial" panose="020B0604020202020204" pitchFamily="34" charset="0"/>
                        </a:rPr>
                        <a:t>Pendlebury &amp; Clifton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217</a:t>
                      </a:r>
                    </a:p>
                  </a:txBody>
                  <a:tcPr marL="7883" marR="7883" marT="7883" marB="0" anchor="b"/>
                </a:tc>
                <a:extLst>
                  <a:ext uri="{0D108BD9-81ED-4DB2-BD59-A6C34878D82A}">
                    <a16:rowId xmlns:a16="http://schemas.microsoft.com/office/drawing/2014/main" val="2037215068"/>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Pendleton &amp; Charlestown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270</a:t>
                      </a:r>
                    </a:p>
                  </a:txBody>
                  <a:tcPr marL="7883" marR="7883" marT="7883" marB="0" anchor="b"/>
                </a:tc>
                <a:extLst>
                  <a:ext uri="{0D108BD9-81ED-4DB2-BD59-A6C34878D82A}">
                    <a16:rowId xmlns:a16="http://schemas.microsoft.com/office/drawing/2014/main" val="2291839918"/>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Quays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a:t>
                      </a:r>
                    </a:p>
                  </a:txBody>
                  <a:tcPr marL="7883" marR="7883" marT="7883" marB="0" anchor="b"/>
                </a:tc>
                <a:extLst>
                  <a:ext uri="{0D108BD9-81ED-4DB2-BD59-A6C34878D82A}">
                    <a16:rowId xmlns:a16="http://schemas.microsoft.com/office/drawing/2014/main" val="2136214743"/>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Swinton &amp; Wardley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166</a:t>
                      </a:r>
                    </a:p>
                  </a:txBody>
                  <a:tcPr marL="7883" marR="7883" marT="7883" marB="0" anchor="b"/>
                </a:tc>
                <a:extLst>
                  <a:ext uri="{0D108BD9-81ED-4DB2-BD59-A6C34878D82A}">
                    <a16:rowId xmlns:a16="http://schemas.microsoft.com/office/drawing/2014/main" val="193359049"/>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Swinton Park</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162</a:t>
                      </a:r>
                    </a:p>
                  </a:txBody>
                  <a:tcPr marL="7883" marR="7883" marT="7883" marB="0" anchor="b"/>
                </a:tc>
                <a:extLst>
                  <a:ext uri="{0D108BD9-81ED-4DB2-BD59-A6C34878D82A}">
                    <a16:rowId xmlns:a16="http://schemas.microsoft.com/office/drawing/2014/main" val="3531849227"/>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Walkden North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220</a:t>
                      </a:r>
                    </a:p>
                  </a:txBody>
                  <a:tcPr marL="7883" marR="7883" marT="7883" marB="0" anchor="b"/>
                </a:tc>
                <a:extLst>
                  <a:ext uri="{0D108BD9-81ED-4DB2-BD59-A6C34878D82A}">
                    <a16:rowId xmlns:a16="http://schemas.microsoft.com/office/drawing/2014/main" val="4228117480"/>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Walkden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128</a:t>
                      </a:r>
                    </a:p>
                  </a:txBody>
                  <a:tcPr marL="7883" marR="7883" marT="7883" marB="0" anchor="b"/>
                </a:tc>
                <a:extLst>
                  <a:ext uri="{0D108BD9-81ED-4DB2-BD59-A6C34878D82A}">
                    <a16:rowId xmlns:a16="http://schemas.microsoft.com/office/drawing/2014/main" val="3863733224"/>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Weaste &amp; Seedley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262</a:t>
                      </a:r>
                    </a:p>
                  </a:txBody>
                  <a:tcPr marL="7883" marR="7883" marT="7883" marB="0" anchor="b"/>
                </a:tc>
                <a:extLst>
                  <a:ext uri="{0D108BD9-81ED-4DB2-BD59-A6C34878D82A}">
                    <a16:rowId xmlns:a16="http://schemas.microsoft.com/office/drawing/2014/main" val="3687610114"/>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Worsley &amp; Westwood Park</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126</a:t>
                      </a:r>
                    </a:p>
                  </a:txBody>
                  <a:tcPr marL="7883" marR="7883" marT="7883" marB="0" anchor="b"/>
                </a:tc>
                <a:extLst>
                  <a:ext uri="{0D108BD9-81ED-4DB2-BD59-A6C34878D82A}">
                    <a16:rowId xmlns:a16="http://schemas.microsoft.com/office/drawing/2014/main" val="2410009222"/>
                  </a:ext>
                </a:extLst>
              </a:tr>
              <a:tr h="242712">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67614993"/>
                  </a:ext>
                </a:extLst>
              </a:tr>
              <a:tr h="242712">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3,735</a:t>
                      </a:r>
                    </a:p>
                  </a:txBody>
                  <a:tcPr marL="7883" marR="7883" marT="7883" marB="0" anchor="b"/>
                </a:tc>
                <a:extLst>
                  <a:ext uri="{0D108BD9-81ED-4DB2-BD59-A6C34878D82A}">
                    <a16:rowId xmlns:a16="http://schemas.microsoft.com/office/drawing/2014/main" val="1396785888"/>
                  </a:ext>
                </a:extLst>
              </a:tr>
            </a:tbl>
          </a:graphicData>
        </a:graphic>
      </p:graphicFrame>
      <p:sp>
        <p:nvSpPr>
          <p:cNvPr id="4" name="TextBox 3">
            <a:extLst>
              <a:ext uri="{FF2B5EF4-FFF2-40B4-BE49-F238E27FC236}">
                <a16:creationId xmlns:a16="http://schemas.microsoft.com/office/drawing/2014/main" id="{791072CA-16A4-B87C-1F55-ED7F14AF2F3B}"/>
              </a:ext>
            </a:extLst>
          </p:cNvPr>
          <p:cNvSpPr txBox="1"/>
          <p:nvPr/>
        </p:nvSpPr>
        <p:spPr>
          <a:xfrm>
            <a:off x="47897" y="6027003"/>
            <a:ext cx="1101750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D33BCC5-4234-39E9-630D-9B4DABDD0EA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210989" y="115747"/>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03CB371E-7D73-9A26-2DC7-F7C76720139D}"/>
              </a:ext>
            </a:extLst>
          </p:cNvPr>
          <p:cNvGraphicFramePr>
            <a:graphicFrameLocks noGrp="1" noDrilldown="1" noMove="1" noResize="1"/>
          </p:cNvGraphicFramePr>
          <p:nvPr>
            <p:extLst>
              <p:ext uri="{D42A27DB-BD31-4B8C-83A1-F6EECF244321}">
                <p14:modId xmlns:p14="http://schemas.microsoft.com/office/powerpoint/2010/main" val="4261642464"/>
              </p:ext>
            </p:extLst>
          </p:nvPr>
        </p:nvGraphicFramePr>
        <p:xfrm>
          <a:off x="2728421" y="633386"/>
          <a:ext cx="5970014" cy="5591227"/>
        </p:xfrm>
        <a:graphic>
          <a:graphicData uri="http://schemas.openxmlformats.org/drawingml/2006/table">
            <a:tbl>
              <a:tblPr firstRow="1">
                <a:tableStyleId>{5C22544A-7EE6-4342-B048-85BDC9FD1C3A}</a:tableStyleId>
              </a:tblPr>
              <a:tblGrid>
                <a:gridCol w="4496938">
                  <a:extLst>
                    <a:ext uri="{9D8B030D-6E8A-4147-A177-3AD203B41FA5}">
                      <a16:colId xmlns:a16="http://schemas.microsoft.com/office/drawing/2014/main" val="3105707581"/>
                    </a:ext>
                  </a:extLst>
                </a:gridCol>
                <a:gridCol w="1473076">
                  <a:extLst>
                    <a:ext uri="{9D8B030D-6E8A-4147-A177-3AD203B41FA5}">
                      <a16:colId xmlns:a16="http://schemas.microsoft.com/office/drawing/2014/main" val="1354096754"/>
                    </a:ext>
                  </a:extLst>
                </a:gridCol>
              </a:tblGrid>
              <a:tr h="241246">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758402392"/>
                  </a:ext>
                </a:extLst>
              </a:tr>
              <a:tr h="241246">
                <a:tc>
                  <a:txBody>
                    <a:bodyPr/>
                    <a:lstStyle/>
                    <a:p>
                      <a:pPr algn="l" fontAlgn="b"/>
                      <a:r>
                        <a:rPr lang="en-GB" sz="1400" u="none" strike="noStrike" dirty="0">
                          <a:effectLst/>
                          <a:latin typeface="Arial" panose="020B0604020202020204" pitchFamily="34" charset="0"/>
                          <a:cs typeface="Arial" panose="020B0604020202020204" pitchFamily="34" charset="0"/>
                        </a:rPr>
                        <a:t>Barton &amp; Winton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£505,453</a:t>
                      </a:r>
                    </a:p>
                  </a:txBody>
                  <a:tcPr marL="7883" marR="7883" marT="7883" marB="0" anchor="b"/>
                </a:tc>
                <a:extLst>
                  <a:ext uri="{0D108BD9-81ED-4DB2-BD59-A6C34878D82A}">
                    <a16:rowId xmlns:a16="http://schemas.microsoft.com/office/drawing/2014/main" val="1112427944"/>
                  </a:ext>
                </a:extLst>
              </a:tr>
              <a:tr h="241246">
                <a:tc>
                  <a:txBody>
                    <a:bodyPr/>
                    <a:lstStyle/>
                    <a:p>
                      <a:pPr algn="l" fontAlgn="b"/>
                      <a:r>
                        <a:rPr lang="en-GB" sz="1400" u="none" strike="noStrike" dirty="0">
                          <a:effectLst/>
                          <a:latin typeface="Arial" panose="020B0604020202020204" pitchFamily="34" charset="0"/>
                          <a:cs typeface="Arial" panose="020B0604020202020204" pitchFamily="34" charset="0"/>
                        </a:rPr>
                        <a:t>Blackfriars &amp; Trinity</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£179,687</a:t>
                      </a:r>
                    </a:p>
                  </a:txBody>
                  <a:tcPr marL="7883" marR="7883" marT="7883" marB="0" anchor="b"/>
                </a:tc>
                <a:extLst>
                  <a:ext uri="{0D108BD9-81ED-4DB2-BD59-A6C34878D82A}">
                    <a16:rowId xmlns:a16="http://schemas.microsoft.com/office/drawing/2014/main" val="306157219"/>
                  </a:ext>
                </a:extLst>
              </a:tr>
              <a:tr h="241246">
                <a:tc>
                  <a:txBody>
                    <a:bodyPr/>
                    <a:lstStyle/>
                    <a:p>
                      <a:pPr algn="l" fontAlgn="b"/>
                      <a:r>
                        <a:rPr lang="en-GB" sz="1400" u="none" strike="noStrike" dirty="0" err="1">
                          <a:effectLst/>
                          <a:latin typeface="Arial" panose="020B0604020202020204" pitchFamily="34" charset="0"/>
                          <a:cs typeface="Arial" panose="020B0604020202020204" pitchFamily="34" charset="0"/>
                        </a:rPr>
                        <a:t>Boothstown</a:t>
                      </a:r>
                      <a:r>
                        <a:rPr lang="en-GB" sz="1400" u="none" strike="noStrike" dirty="0">
                          <a:effectLst/>
                          <a:latin typeface="Arial" panose="020B0604020202020204" pitchFamily="34" charset="0"/>
                          <a:cs typeface="Arial" panose="020B0604020202020204" pitchFamily="34" charset="0"/>
                        </a:rPr>
                        <a:t> &amp; Ellenbrook</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£183,885</a:t>
                      </a:r>
                    </a:p>
                  </a:txBody>
                  <a:tcPr marL="7883" marR="7883" marT="7883" marB="0" anchor="b"/>
                </a:tc>
                <a:extLst>
                  <a:ext uri="{0D108BD9-81ED-4DB2-BD59-A6C34878D82A}">
                    <a16:rowId xmlns:a16="http://schemas.microsoft.com/office/drawing/2014/main" val="581666657"/>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Broughton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£798,828</a:t>
                      </a:r>
                    </a:p>
                  </a:txBody>
                  <a:tcPr marL="7883" marR="7883" marT="7883" marB="0" anchor="b"/>
                </a:tc>
                <a:extLst>
                  <a:ext uri="{0D108BD9-81ED-4DB2-BD59-A6C34878D82A}">
                    <a16:rowId xmlns:a16="http://schemas.microsoft.com/office/drawing/2014/main" val="1521056202"/>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Cadishead &amp; Lower Irlam</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£322,543</a:t>
                      </a:r>
                    </a:p>
                  </a:txBody>
                  <a:tcPr marL="7883" marR="7883" marT="7883" marB="0" anchor="b"/>
                </a:tc>
                <a:extLst>
                  <a:ext uri="{0D108BD9-81ED-4DB2-BD59-A6C34878D82A}">
                    <a16:rowId xmlns:a16="http://schemas.microsoft.com/office/drawing/2014/main" val="2733434040"/>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Claremont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£371,049</a:t>
                      </a:r>
                    </a:p>
                  </a:txBody>
                  <a:tcPr marL="7883" marR="7883" marT="7883" marB="0" anchor="b"/>
                </a:tc>
                <a:extLst>
                  <a:ext uri="{0D108BD9-81ED-4DB2-BD59-A6C34878D82A}">
                    <a16:rowId xmlns:a16="http://schemas.microsoft.com/office/drawing/2014/main" val="409116232"/>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Eccles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£611,841</a:t>
                      </a:r>
                    </a:p>
                  </a:txBody>
                  <a:tcPr marL="7883" marR="7883" marT="7883" marB="0" anchor="b"/>
                </a:tc>
                <a:extLst>
                  <a:ext uri="{0D108BD9-81ED-4DB2-BD59-A6C34878D82A}">
                    <a16:rowId xmlns:a16="http://schemas.microsoft.com/office/drawing/2014/main" val="1415350649"/>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Higher Irlam &amp; Peel Green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£482,520</a:t>
                      </a:r>
                    </a:p>
                  </a:txBody>
                  <a:tcPr marL="7883" marR="7883" marT="7883" marB="0" anchor="b"/>
                </a:tc>
                <a:extLst>
                  <a:ext uri="{0D108BD9-81ED-4DB2-BD59-A6C34878D82A}">
                    <a16:rowId xmlns:a16="http://schemas.microsoft.com/office/drawing/2014/main" val="1150577760"/>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Kersal &amp; Broughton Park</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£559,654</a:t>
                      </a:r>
                    </a:p>
                  </a:txBody>
                  <a:tcPr marL="7883" marR="7883" marT="7883" marB="0" anchor="b"/>
                </a:tc>
                <a:extLst>
                  <a:ext uri="{0D108BD9-81ED-4DB2-BD59-A6C34878D82A}">
                    <a16:rowId xmlns:a16="http://schemas.microsoft.com/office/drawing/2014/main" val="3797665273"/>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Little Hulton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£602,389</a:t>
                      </a:r>
                    </a:p>
                  </a:txBody>
                  <a:tcPr marL="7883" marR="7883" marT="7883" marB="0" anchor="b"/>
                </a:tc>
                <a:extLst>
                  <a:ext uri="{0D108BD9-81ED-4DB2-BD59-A6C34878D82A}">
                    <a16:rowId xmlns:a16="http://schemas.microsoft.com/office/drawing/2014/main" val="3252157849"/>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Ordsall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£467,112</a:t>
                      </a:r>
                    </a:p>
                  </a:txBody>
                  <a:tcPr marL="7883" marR="7883" marT="7883" marB="0" anchor="b"/>
                </a:tc>
                <a:extLst>
                  <a:ext uri="{0D108BD9-81ED-4DB2-BD59-A6C34878D82A}">
                    <a16:rowId xmlns:a16="http://schemas.microsoft.com/office/drawing/2014/main" val="1597358413"/>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Pendlebury &amp; Clifton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£503,243</a:t>
                      </a:r>
                    </a:p>
                  </a:txBody>
                  <a:tcPr marL="7883" marR="7883" marT="7883" marB="0" anchor="b"/>
                </a:tc>
                <a:extLst>
                  <a:ext uri="{0D108BD9-81ED-4DB2-BD59-A6C34878D82A}">
                    <a16:rowId xmlns:a16="http://schemas.microsoft.com/office/drawing/2014/main" val="2037215068"/>
                  </a:ext>
                </a:extLst>
              </a:tr>
              <a:tr h="241246">
                <a:tc>
                  <a:txBody>
                    <a:bodyPr/>
                    <a:lstStyle/>
                    <a:p>
                      <a:pPr algn="l" fontAlgn="b"/>
                      <a:r>
                        <a:rPr lang="en-GB" sz="1400" u="none" strike="noStrike" dirty="0">
                          <a:effectLst/>
                          <a:latin typeface="Arial" panose="020B0604020202020204" pitchFamily="34" charset="0"/>
                          <a:cs typeface="Arial" panose="020B0604020202020204" pitchFamily="34" charset="0"/>
                        </a:rPr>
                        <a:t>Pendleton &amp; Charlestown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£685,033</a:t>
                      </a:r>
                    </a:p>
                  </a:txBody>
                  <a:tcPr marL="7883" marR="7883" marT="7883" marB="0" anchor="b"/>
                </a:tc>
                <a:extLst>
                  <a:ext uri="{0D108BD9-81ED-4DB2-BD59-A6C34878D82A}">
                    <a16:rowId xmlns:a16="http://schemas.microsoft.com/office/drawing/2014/main" val="2291839918"/>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Quays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£32,625</a:t>
                      </a:r>
                    </a:p>
                  </a:txBody>
                  <a:tcPr marL="7883" marR="7883" marT="7883" marB="0" anchor="b"/>
                </a:tc>
                <a:extLst>
                  <a:ext uri="{0D108BD9-81ED-4DB2-BD59-A6C34878D82A}">
                    <a16:rowId xmlns:a16="http://schemas.microsoft.com/office/drawing/2014/main" val="2136214743"/>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Swinton &amp; Wardley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£328,098</a:t>
                      </a:r>
                    </a:p>
                  </a:txBody>
                  <a:tcPr marL="7883" marR="7883" marT="7883" marB="0" anchor="b"/>
                </a:tc>
                <a:extLst>
                  <a:ext uri="{0D108BD9-81ED-4DB2-BD59-A6C34878D82A}">
                    <a16:rowId xmlns:a16="http://schemas.microsoft.com/office/drawing/2014/main" val="193359049"/>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Swinton Park</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£335,061</a:t>
                      </a:r>
                    </a:p>
                  </a:txBody>
                  <a:tcPr marL="7883" marR="7883" marT="7883" marB="0" anchor="b"/>
                </a:tc>
                <a:extLst>
                  <a:ext uri="{0D108BD9-81ED-4DB2-BD59-A6C34878D82A}">
                    <a16:rowId xmlns:a16="http://schemas.microsoft.com/office/drawing/2014/main" val="3531849227"/>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Walkden North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£480,427</a:t>
                      </a:r>
                    </a:p>
                  </a:txBody>
                  <a:tcPr marL="7883" marR="7883" marT="7883" marB="0" anchor="b"/>
                </a:tc>
                <a:extLst>
                  <a:ext uri="{0D108BD9-81ED-4DB2-BD59-A6C34878D82A}">
                    <a16:rowId xmlns:a16="http://schemas.microsoft.com/office/drawing/2014/main" val="4228117480"/>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Walkden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£285,569</a:t>
                      </a:r>
                    </a:p>
                  </a:txBody>
                  <a:tcPr marL="7883" marR="7883" marT="7883" marB="0" anchor="b"/>
                </a:tc>
                <a:extLst>
                  <a:ext uri="{0D108BD9-81ED-4DB2-BD59-A6C34878D82A}">
                    <a16:rowId xmlns:a16="http://schemas.microsoft.com/office/drawing/2014/main" val="3863733224"/>
                  </a:ext>
                </a:extLst>
              </a:tr>
              <a:tr h="241246">
                <a:tc>
                  <a:txBody>
                    <a:bodyPr/>
                    <a:lstStyle/>
                    <a:p>
                      <a:pPr algn="l" fontAlgn="b"/>
                      <a:r>
                        <a:rPr lang="en-GB" sz="1400" u="none" strike="noStrike">
                          <a:effectLst/>
                          <a:latin typeface="Arial" panose="020B0604020202020204" pitchFamily="34" charset="0"/>
                          <a:cs typeface="Arial" panose="020B0604020202020204" pitchFamily="34" charset="0"/>
                        </a:rPr>
                        <a:t>Weaste &amp; Seedley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£634,676</a:t>
                      </a:r>
                    </a:p>
                  </a:txBody>
                  <a:tcPr marL="7883" marR="7883" marT="7883" marB="0" anchor="b"/>
                </a:tc>
                <a:extLst>
                  <a:ext uri="{0D108BD9-81ED-4DB2-BD59-A6C34878D82A}">
                    <a16:rowId xmlns:a16="http://schemas.microsoft.com/office/drawing/2014/main" val="3687610114"/>
                  </a:ext>
                </a:extLst>
              </a:tr>
              <a:tr h="241246">
                <a:tc>
                  <a:txBody>
                    <a:bodyPr/>
                    <a:lstStyle/>
                    <a:p>
                      <a:pPr algn="l" fontAlgn="b"/>
                      <a:r>
                        <a:rPr lang="en-GB" sz="1400" u="none" strike="noStrike" dirty="0">
                          <a:effectLst/>
                          <a:latin typeface="Arial" panose="020B0604020202020204" pitchFamily="34" charset="0"/>
                          <a:cs typeface="Arial" panose="020B0604020202020204" pitchFamily="34" charset="0"/>
                        </a:rPr>
                        <a:t>Worsley &amp; Westwood Park</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£262,577</a:t>
                      </a:r>
                    </a:p>
                  </a:txBody>
                  <a:tcPr marL="7883" marR="7883" marT="7883" marB="0" anchor="b"/>
                </a:tc>
                <a:extLst>
                  <a:ext uri="{0D108BD9-81ED-4DB2-BD59-A6C34878D82A}">
                    <a16:rowId xmlns:a16="http://schemas.microsoft.com/office/drawing/2014/main" val="2410009222"/>
                  </a:ext>
                </a:extLst>
              </a:tr>
              <a:tr h="283815">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67614993"/>
                  </a:ext>
                </a:extLst>
              </a:tr>
              <a:tr h="241246">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£8,632,271</a:t>
                      </a:r>
                    </a:p>
                  </a:txBody>
                  <a:tcPr marL="7883" marR="7883" marT="7883" marB="0" anchor="b"/>
                </a:tc>
                <a:extLst>
                  <a:ext uri="{0D108BD9-81ED-4DB2-BD59-A6C34878D82A}">
                    <a16:rowId xmlns:a16="http://schemas.microsoft.com/office/drawing/2014/main" val="1396785888"/>
                  </a:ext>
                </a:extLst>
              </a:tr>
            </a:tbl>
          </a:graphicData>
        </a:graphic>
      </p:graphicFrame>
      <p:sp>
        <p:nvSpPr>
          <p:cNvPr id="4" name="TextBox 3">
            <a:extLst>
              <a:ext uri="{FF2B5EF4-FFF2-40B4-BE49-F238E27FC236}">
                <a16:creationId xmlns:a16="http://schemas.microsoft.com/office/drawing/2014/main" id="{0B2C84AF-31D9-5F9F-8C39-AD4E3AD9751B}"/>
              </a:ext>
            </a:extLst>
          </p:cNvPr>
          <p:cNvSpPr txBox="1"/>
          <p:nvPr/>
        </p:nvSpPr>
        <p:spPr>
          <a:xfrm>
            <a:off x="210989" y="6027003"/>
            <a:ext cx="11004879"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BD76E2-1091-4E59-82E9-2014B5B906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995</TotalTime>
  <Words>1293</Words>
  <Application>Microsoft Office PowerPoint</Application>
  <PresentationFormat>Widescreen</PresentationFormat>
  <Paragraphs>209</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Salford</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Salford</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124</cp:revision>
  <dcterms:created xsi:type="dcterms:W3CDTF">2020-10-30T09:24:29Z</dcterms:created>
  <dcterms:modified xsi:type="dcterms:W3CDTF">2024-02-01T15:56:01Z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