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7" d="100"/>
          <a:sy n="17" d="100"/>
        </p:scale>
        <p:origin x="177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BE14F9-8842-4C04-B230-5BF29E30C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87336C7-D144-4AF7-B8C7-464909E442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793760-36D5-43E6-B90B-9F40240BC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335-BFBE-4538-BEA8-7848C896D8A0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0F428B-B813-4DE1-B85A-9A8FE9615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0E16AB-8BE7-4B29-8917-7028E3C17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E60E-03D3-4B3D-98F1-6AEF26119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7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AF1716-5A3C-4A5F-9CB7-004C7AA5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4E73C85-7BA3-4546-85CB-AA1F9C291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16B934-B748-47F6-87C2-B07556BFE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335-BFBE-4538-BEA8-7848C896D8A0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DD3E09-E0F6-4034-A03A-102A01AB7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322BD83-F67E-482A-BC4D-8F99323ED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E60E-03D3-4B3D-98F1-6AEF26119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42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EF297F6-741F-4072-9CC1-C5D8526894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0C490F0-3A0B-43DE-850A-9B8622D622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C3ABD4-3C1E-4333-A4D2-99CE930E2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335-BFBE-4538-BEA8-7848C896D8A0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F1CB35-C9C8-4C8F-A47F-5544C5FE4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02851C-49B2-4866-A1FA-0C8D731B4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E60E-03D3-4B3D-98F1-6AEF26119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63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4CBEA2-F288-4CEC-8E64-FC0F6EAB9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7931C8-22D9-4280-8178-1C193CBBB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18128C-B6A3-4ABA-B22A-E2DB10EC8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335-BFBE-4538-BEA8-7848C896D8A0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F28937-CEEB-455C-831A-BE2192373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67E9BC-85CF-44AC-B2BD-6A04CC14B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E60E-03D3-4B3D-98F1-6AEF26119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37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D885A7-2F87-43A2-A9A6-89C4C8A47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F07C90E-ACD3-4106-875D-455228516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BA92D3-AD20-4406-9580-A20DE59B8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335-BFBE-4538-BEA8-7848C896D8A0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E1C161-00A9-4AC8-8A01-08751F49E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1963BE-9E02-4F3C-BBBF-024635822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E60E-03D3-4B3D-98F1-6AEF26119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8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AA31E0-3532-444B-BF8D-8BF8AD82D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96D8F7-2D72-43E7-AE3F-049A644775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7300910-6053-4B46-906D-D153B8BD4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7A45A05-566B-4308-BE92-F3F2DC1D2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335-BFBE-4538-BEA8-7848C896D8A0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0F91BB5-E97E-44BA-B19F-70295341F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37D762D-8D3F-4F61-8651-74BBBB403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E60E-03D3-4B3D-98F1-6AEF26119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65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4704DD-2167-4D00-9A83-1798D4332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509504-1946-493B-BF17-18E5ACDF7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2CF3C49-6DA2-49E3-AC0A-2E12F2890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D1556A3-BCDA-4F5F-88EE-F8A2D89CE1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3F05207-F56B-46A4-8759-4CC7535F6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D6C4390-23CC-4B74-97C1-42D53D5B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335-BFBE-4538-BEA8-7848C896D8A0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6A3490E-413C-4DB9-A382-78C8B6948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C2D379F-A38B-41B5-9260-897412A92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E60E-03D3-4B3D-98F1-6AEF26119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25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BE7457-C4D0-4465-94A9-CE8FF7429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316F454-19BC-4BD3-B068-3CFC81C3B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335-BFBE-4538-BEA8-7848C896D8A0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8110F01-FBB3-4F44-90C6-57B537417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6AC0C6F-D0F9-4C88-8A77-5B03158E8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E60E-03D3-4B3D-98F1-6AEF26119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96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1DF717B-ADD5-4B2D-92CF-4DC34D37F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335-BFBE-4538-BEA8-7848C896D8A0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7EC4116-45C7-47D8-A302-AB1DA880E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6965497-F9A6-46C0-A02E-B37BA927E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E60E-03D3-4B3D-98F1-6AEF26119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4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6FB78C-67E2-4A6D-A6F3-0F0E08C3F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368EBF-BD24-478D-9B59-BE8E2566D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CBC6DED-5BDC-4819-879B-FDB9B6820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6DE0A59-C551-468A-997E-4BB1776B8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335-BFBE-4538-BEA8-7848C896D8A0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79B4A94-0EE6-4621-80D5-6AF0D263A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D079227-D8B4-4804-BFB5-FF04AC698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E60E-03D3-4B3D-98F1-6AEF26119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87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4F35F2-CC3F-4A73-A819-7C5C1A5FE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B42C0E6-204F-4F38-8878-6E850C0ED4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48EE884-D463-4E1C-B477-4EBBABF44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F4553F5-E7E0-48CB-A3F4-AD2375D90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335-BFBE-4538-BEA8-7848C896D8A0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6D4C4F9-B9F7-403E-A93C-C8961222E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53A9EAF-BAA2-451F-9E72-3D99FC714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E60E-03D3-4B3D-98F1-6AEF26119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65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F474292-E098-4C91-81CC-00CD2E9B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A1846FC-CF5B-42AD-837A-4F665E087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64D512-DFEF-406E-82DE-5A61D565C1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FB335-BFBE-4538-BEA8-7848C896D8A0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CC3241-5826-492F-BD51-7B1E85D890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F68DC8-F6C5-44F7-86E6-C2F243BEA3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0E60E-03D3-4B3D-98F1-6AEF26119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49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4C34AC9-298A-414A-8F03-60ABA0B4DF83}"/>
              </a:ext>
            </a:extLst>
          </p:cNvPr>
          <p:cNvSpPr/>
          <p:nvPr/>
        </p:nvSpPr>
        <p:spPr>
          <a:xfrm>
            <a:off x="389792" y="364881"/>
            <a:ext cx="11412416" cy="6128238"/>
          </a:xfrm>
          <a:prstGeom prst="rect">
            <a:avLst/>
          </a:prstGeom>
          <a:solidFill>
            <a:srgbClr val="1AA7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D695289-BE51-4992-BF97-4B27E42028E9}"/>
              </a:ext>
            </a:extLst>
          </p:cNvPr>
          <p:cNvSpPr txBox="1"/>
          <p:nvPr/>
        </p:nvSpPr>
        <p:spPr>
          <a:xfrm>
            <a:off x="689444" y="1859340"/>
            <a:ext cx="725365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Duo UK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Saving the Planet has never been so sweet</a:t>
            </a:r>
          </a:p>
          <a:p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avid Brimelow, Chairman, Duo UK</a:t>
            </a: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xmlns="" id="{DC42E3EF-312F-498F-82DB-D0B2080E0C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78" y="1767007"/>
            <a:ext cx="4415842" cy="9662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4A1DA4DF-15CA-4ADE-8100-6CED33A617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143" b="89983" l="6582" r="94515">
                        <a14:foregroundMark x1="38059" y1="14111" x2="38059" y2="14111"/>
                        <a14:foregroundMark x1="49789" y1="7143" x2="49789" y2="7143"/>
                        <a14:foregroundMark x1="86835" y1="50784" x2="86835" y2="50784"/>
                        <a14:foregroundMark x1="94599" y1="65767" x2="94599" y2="65767"/>
                        <a14:foregroundMark x1="31308" y1="40592" x2="31308" y2="40592"/>
                        <a14:foregroundMark x1="6582" y1="65418" x2="6582" y2="654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54" y="4853247"/>
            <a:ext cx="1367884" cy="132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350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Zoe Brimelow</dc:creator>
  <cp:lastModifiedBy>Alloway, Sammy</cp:lastModifiedBy>
  <cp:revision>1</cp:revision>
  <dcterms:created xsi:type="dcterms:W3CDTF">2018-03-20T18:25:05Z</dcterms:created>
  <dcterms:modified xsi:type="dcterms:W3CDTF">2018-12-13T10:53:48Z</dcterms:modified>
</cp:coreProperties>
</file>