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83" r:id="rId6"/>
    <p:sldId id="293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0724D5-0733-DD9F-644A-F623E51F1F83}" name="Doocey, Mike" initials="DM" userId="S::Mike.Doocey@greatermanchester-ca.gov.uk::012d683b-1c45-41f8-acb5-b3a3f85bb7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510316-1A30-4158-BDB6-A014EC6BF2CE}" v="18" dt="2022-05-20T12:54:38.8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84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sden, Jo" userId="S::jo.garsden@greatermanchester-ca.gov.uk::18d93d96-4ddb-44ee-8920-4b2b15757104" providerId="AD" clId="Web-{FB287D60-12F7-882A-BDBB-BC841B952EFC}"/>
    <pc:docChg chg="modSld">
      <pc:chgData name="Garsden, Jo" userId="S::jo.garsden@greatermanchester-ca.gov.uk::18d93d96-4ddb-44ee-8920-4b2b15757104" providerId="AD" clId="Web-{FB287D60-12F7-882A-BDBB-BC841B952EFC}" dt="2022-05-18T11:44:41.481" v="54"/>
      <pc:docMkLst>
        <pc:docMk/>
      </pc:docMkLst>
      <pc:sldChg chg="modSp">
        <pc:chgData name="Garsden, Jo" userId="S::jo.garsden@greatermanchester-ca.gov.uk::18d93d96-4ddb-44ee-8920-4b2b15757104" providerId="AD" clId="Web-{FB287D60-12F7-882A-BDBB-BC841B952EFC}" dt="2022-05-18T11:44:31.543" v="52" actId="20577"/>
        <pc:sldMkLst>
          <pc:docMk/>
          <pc:sldMk cId="2449179676" sldId="271"/>
        </pc:sldMkLst>
        <pc:spChg chg="mod">
          <ac:chgData name="Garsden, Jo" userId="S::jo.garsden@greatermanchester-ca.gov.uk::18d93d96-4ddb-44ee-8920-4b2b15757104" providerId="AD" clId="Web-{FB287D60-12F7-882A-BDBB-BC841B952EFC}" dt="2022-05-18T11:43:36.839" v="33" actId="20577"/>
          <ac:spMkLst>
            <pc:docMk/>
            <pc:sldMk cId="2449179676" sldId="271"/>
            <ac:spMk id="8" creationId="{E9141A60-29B3-435C-B33E-5EF76C77726C}"/>
          </ac:spMkLst>
        </pc:spChg>
        <pc:spChg chg="mod">
          <ac:chgData name="Garsden, Jo" userId="S::jo.garsden@greatermanchester-ca.gov.uk::18d93d96-4ddb-44ee-8920-4b2b15757104" providerId="AD" clId="Web-{FB287D60-12F7-882A-BDBB-BC841B952EFC}" dt="2022-05-18T11:44:08.074" v="45" actId="20577"/>
          <ac:spMkLst>
            <pc:docMk/>
            <pc:sldMk cId="2449179676" sldId="271"/>
            <ac:spMk id="27" creationId="{3D7D9B4F-5F92-4ED3-B0F0-6A0EA3271587}"/>
          </ac:spMkLst>
        </pc:spChg>
        <pc:spChg chg="mod">
          <ac:chgData name="Garsden, Jo" userId="S::jo.garsden@greatermanchester-ca.gov.uk::18d93d96-4ddb-44ee-8920-4b2b15757104" providerId="AD" clId="Web-{FB287D60-12F7-882A-BDBB-BC841B952EFC}" dt="2022-05-18T11:43:42.729" v="36" actId="20577"/>
          <ac:spMkLst>
            <pc:docMk/>
            <pc:sldMk cId="2449179676" sldId="271"/>
            <ac:spMk id="30" creationId="{7D76442F-1386-4BE7-868D-A8FDE7E1E5AE}"/>
          </ac:spMkLst>
        </pc:spChg>
        <pc:spChg chg="mod">
          <ac:chgData name="Garsden, Jo" userId="S::jo.garsden@greatermanchester-ca.gov.uk::18d93d96-4ddb-44ee-8920-4b2b15757104" providerId="AD" clId="Web-{FB287D60-12F7-882A-BDBB-BC841B952EFC}" dt="2022-05-18T11:44:31.543" v="52" actId="20577"/>
          <ac:spMkLst>
            <pc:docMk/>
            <pc:sldMk cId="2449179676" sldId="271"/>
            <ac:spMk id="35" creationId="{93B440BC-18DE-4128-B8C3-108310D7AB8A}"/>
          </ac:spMkLst>
        </pc:spChg>
        <pc:spChg chg="mod">
          <ac:chgData name="Garsden, Jo" userId="S::jo.garsden@greatermanchester-ca.gov.uk::18d93d96-4ddb-44ee-8920-4b2b15757104" providerId="AD" clId="Web-{FB287D60-12F7-882A-BDBB-BC841B952EFC}" dt="2022-05-18T11:43:21.229" v="30" actId="1076"/>
          <ac:spMkLst>
            <pc:docMk/>
            <pc:sldMk cId="2449179676" sldId="271"/>
            <ac:spMk id="36" creationId="{A5892DC3-FAF9-4E7F-A21A-FF023FA4341D}"/>
          </ac:spMkLst>
        </pc:spChg>
        <pc:spChg chg="mod">
          <ac:chgData name="Garsden, Jo" userId="S::jo.garsden@greatermanchester-ca.gov.uk::18d93d96-4ddb-44ee-8920-4b2b15757104" providerId="AD" clId="Web-{FB287D60-12F7-882A-BDBB-BC841B952EFC}" dt="2022-05-18T11:43:12.932" v="29" actId="1076"/>
          <ac:spMkLst>
            <pc:docMk/>
            <pc:sldMk cId="2449179676" sldId="271"/>
            <ac:spMk id="37" creationId="{508812B2-7C20-4EA5-AEEB-5CCE1E5376E2}"/>
          </ac:spMkLst>
        </pc:spChg>
      </pc:sldChg>
      <pc:sldChg chg="modSp">
        <pc:chgData name="Garsden, Jo" userId="S::jo.garsden@greatermanchester-ca.gov.uk::18d93d96-4ddb-44ee-8920-4b2b15757104" providerId="AD" clId="Web-{FB287D60-12F7-882A-BDBB-BC841B952EFC}" dt="2022-05-18T11:44:41.481" v="54"/>
        <pc:sldMkLst>
          <pc:docMk/>
          <pc:sldMk cId="1256705028" sldId="272"/>
        </pc:sldMkLst>
        <pc:graphicFrameChg chg="modGraphic">
          <ac:chgData name="Garsden, Jo" userId="S::jo.garsden@greatermanchester-ca.gov.uk::18d93d96-4ddb-44ee-8920-4b2b15757104" providerId="AD" clId="Web-{FB287D60-12F7-882A-BDBB-BC841B952EFC}" dt="2022-05-18T11:44:41.481" v="54"/>
          <ac:graphicFrameMkLst>
            <pc:docMk/>
            <pc:sldMk cId="1256705028" sldId="272"/>
            <ac:graphicFrameMk id="10" creationId="{FDA28D64-70B2-4FB5-B03A-7B35DE6BC791}"/>
          </ac:graphicFrameMkLst>
        </pc:graphicFrameChg>
      </pc:sldChg>
      <pc:sldChg chg="modSp">
        <pc:chgData name="Garsden, Jo" userId="S::jo.garsden@greatermanchester-ca.gov.uk::18d93d96-4ddb-44ee-8920-4b2b15757104" providerId="AD" clId="Web-{FB287D60-12F7-882A-BDBB-BC841B952EFC}" dt="2022-05-18T11:40:38.944" v="1" actId="14100"/>
        <pc:sldMkLst>
          <pc:docMk/>
          <pc:sldMk cId="1178480096" sldId="283"/>
        </pc:sldMkLst>
        <pc:spChg chg="mod">
          <ac:chgData name="Garsden, Jo" userId="S::jo.garsden@greatermanchester-ca.gov.uk::18d93d96-4ddb-44ee-8920-4b2b15757104" providerId="AD" clId="Web-{FB287D60-12F7-882A-BDBB-BC841B952EFC}" dt="2022-05-18T11:40:38.944" v="1" actId="14100"/>
          <ac:spMkLst>
            <pc:docMk/>
            <pc:sldMk cId="1178480096" sldId="283"/>
            <ac:spMk id="6" creationId="{3207C827-8A64-43BC-8CD6-B34546DADBC5}"/>
          </ac:spMkLst>
        </pc:spChg>
      </pc:sldChg>
      <pc:sldChg chg="modSp">
        <pc:chgData name="Garsden, Jo" userId="S::jo.garsden@greatermanchester-ca.gov.uk::18d93d96-4ddb-44ee-8920-4b2b15757104" providerId="AD" clId="Web-{FB287D60-12F7-882A-BDBB-BC841B952EFC}" dt="2022-05-18T11:42:51.697" v="26" actId="20577"/>
        <pc:sldMkLst>
          <pc:docMk/>
          <pc:sldMk cId="2914062355" sldId="293"/>
        </pc:sldMkLst>
        <pc:spChg chg="mod">
          <ac:chgData name="Garsden, Jo" userId="S::jo.garsden@greatermanchester-ca.gov.uk::18d93d96-4ddb-44ee-8920-4b2b15757104" providerId="AD" clId="Web-{FB287D60-12F7-882A-BDBB-BC841B952EFC}" dt="2022-05-18T11:42:51.697" v="26" actId="20577"/>
          <ac:spMkLst>
            <pc:docMk/>
            <pc:sldMk cId="2914062355" sldId="293"/>
            <ac:spMk id="7" creationId="{92BDAC45-A040-4C71-A436-0CC8BE389340}"/>
          </ac:spMkLst>
        </pc:spChg>
        <pc:spChg chg="mod">
          <ac:chgData name="Garsden, Jo" userId="S::jo.garsden@greatermanchester-ca.gov.uk::18d93d96-4ddb-44ee-8920-4b2b15757104" providerId="AD" clId="Web-{FB287D60-12F7-882A-BDBB-BC841B952EFC}" dt="2022-05-18T11:42:37.556" v="25" actId="14100"/>
          <ac:spMkLst>
            <pc:docMk/>
            <pc:sldMk cId="2914062355" sldId="293"/>
            <ac:spMk id="10" creationId="{7CBFB147-76BC-4233-898E-668F060E0406}"/>
          </ac:spMkLst>
        </pc:spChg>
      </pc:sldChg>
    </pc:docChg>
  </pc:docChgLst>
  <pc:docChgLst>
    <pc:chgData name="Garsden, Jo" userId="S::jo.garsden@greatermanchester-ca.gov.uk::18d93d96-4ddb-44ee-8920-4b2b15757104" providerId="AD" clId="Web-{527AEA42-62AD-1448-C532-61875606F976}"/>
    <pc:docChg chg="modSld">
      <pc:chgData name="Garsden, Jo" userId="S::jo.garsden@greatermanchester-ca.gov.uk::18d93d96-4ddb-44ee-8920-4b2b15757104" providerId="AD" clId="Web-{527AEA42-62AD-1448-C532-61875606F976}" dt="2022-05-18T12:08:20.117" v="114" actId="1076"/>
      <pc:docMkLst>
        <pc:docMk/>
      </pc:docMkLst>
      <pc:sldChg chg="modSp">
        <pc:chgData name="Garsden, Jo" userId="S::jo.garsden@greatermanchester-ca.gov.uk::18d93d96-4ddb-44ee-8920-4b2b15757104" providerId="AD" clId="Web-{527AEA42-62AD-1448-C532-61875606F976}" dt="2022-05-18T12:06:36.735" v="95" actId="20577"/>
        <pc:sldMkLst>
          <pc:docMk/>
          <pc:sldMk cId="23586193" sldId="261"/>
        </pc:sldMkLst>
        <pc:spChg chg="mod">
          <ac:chgData name="Garsden, Jo" userId="S::jo.garsden@greatermanchester-ca.gov.uk::18d93d96-4ddb-44ee-8920-4b2b15757104" providerId="AD" clId="Web-{527AEA42-62AD-1448-C532-61875606F976}" dt="2022-05-18T12:06:14.640" v="90" actId="1076"/>
          <ac:spMkLst>
            <pc:docMk/>
            <pc:sldMk cId="23586193" sldId="261"/>
            <ac:spMk id="2" creationId="{C76541F4-44D5-4A25-80D3-7CEAA28D4076}"/>
          </ac:spMkLst>
        </pc:spChg>
        <pc:spChg chg="mod">
          <ac:chgData name="Garsden, Jo" userId="S::jo.garsden@greatermanchester-ca.gov.uk::18d93d96-4ddb-44ee-8920-4b2b15757104" providerId="AD" clId="Web-{527AEA42-62AD-1448-C532-61875606F976}" dt="2022-05-18T12:06:36.735" v="95" actId="20577"/>
          <ac:spMkLst>
            <pc:docMk/>
            <pc:sldMk cId="23586193" sldId="261"/>
            <ac:spMk id="10" creationId="{2603BEB7-D41C-42B9-9D8D-982E2962E822}"/>
          </ac:spMkLst>
        </pc:spChg>
        <pc:picChg chg="mod">
          <ac:chgData name="Garsden, Jo" userId="S::jo.garsden@greatermanchester-ca.gov.uk::18d93d96-4ddb-44ee-8920-4b2b15757104" providerId="AD" clId="Web-{527AEA42-62AD-1448-C532-61875606F976}" dt="2022-05-18T12:05:11.371" v="84" actId="1076"/>
          <ac:picMkLst>
            <pc:docMk/>
            <pc:sldMk cId="23586193" sldId="261"/>
            <ac:picMk id="9" creationId="{8346DFC5-C805-4116-9E12-5DB5E4CF5BB0}"/>
          </ac:picMkLst>
        </pc:picChg>
      </pc:sldChg>
      <pc:sldChg chg="modSp">
        <pc:chgData name="Garsden, Jo" userId="S::jo.garsden@greatermanchester-ca.gov.uk::18d93d96-4ddb-44ee-8920-4b2b15757104" providerId="AD" clId="Web-{527AEA42-62AD-1448-C532-61875606F976}" dt="2022-05-18T12:07:38.551" v="110" actId="20577"/>
        <pc:sldMkLst>
          <pc:docMk/>
          <pc:sldMk cId="3504408146" sldId="267"/>
        </pc:sldMkLst>
        <pc:spChg chg="mod">
          <ac:chgData name="Garsden, Jo" userId="S::jo.garsden@greatermanchester-ca.gov.uk::18d93d96-4ddb-44ee-8920-4b2b15757104" providerId="AD" clId="Web-{527AEA42-62AD-1448-C532-61875606F976}" dt="2022-05-18T12:07:38.551" v="110" actId="20577"/>
          <ac:spMkLst>
            <pc:docMk/>
            <pc:sldMk cId="3504408146" sldId="267"/>
            <ac:spMk id="8" creationId="{4195A1E9-88BD-4AB0-AB4F-F899716317BA}"/>
          </ac:spMkLst>
        </pc:spChg>
      </pc:sldChg>
      <pc:sldChg chg="addSp modSp">
        <pc:chgData name="Garsden, Jo" userId="S::jo.garsden@greatermanchester-ca.gov.uk::18d93d96-4ddb-44ee-8920-4b2b15757104" providerId="AD" clId="Web-{527AEA42-62AD-1448-C532-61875606F976}" dt="2022-05-18T12:08:20.117" v="114" actId="1076"/>
        <pc:sldMkLst>
          <pc:docMk/>
          <pc:sldMk cId="3845005294" sldId="268"/>
        </pc:sldMkLst>
        <pc:picChg chg="add mod">
          <ac:chgData name="Garsden, Jo" userId="S::jo.garsden@greatermanchester-ca.gov.uk::18d93d96-4ddb-44ee-8920-4b2b15757104" providerId="AD" clId="Web-{527AEA42-62AD-1448-C532-61875606F976}" dt="2022-05-18T12:08:20.117" v="114" actId="1076"/>
          <ac:picMkLst>
            <pc:docMk/>
            <pc:sldMk cId="3845005294" sldId="268"/>
            <ac:picMk id="5" creationId="{88E2EEC0-AFF2-FC50-47E9-655FA0678007}"/>
          </ac:picMkLst>
        </pc:picChg>
      </pc:sldChg>
      <pc:sldChg chg="modSp">
        <pc:chgData name="Garsden, Jo" userId="S::jo.garsden@greatermanchester-ca.gov.uk::18d93d96-4ddb-44ee-8920-4b2b15757104" providerId="AD" clId="Web-{527AEA42-62AD-1448-C532-61875606F976}" dt="2022-05-18T12:04:40.790" v="80" actId="1076"/>
        <pc:sldMkLst>
          <pc:docMk/>
          <pc:sldMk cId="1256705028" sldId="272"/>
        </pc:sldMkLst>
        <pc:spChg chg="mod">
          <ac:chgData name="Garsden, Jo" userId="S::jo.garsden@greatermanchester-ca.gov.uk::18d93d96-4ddb-44ee-8920-4b2b15757104" providerId="AD" clId="Web-{527AEA42-62AD-1448-C532-61875606F976}" dt="2022-05-18T12:04:14.117" v="77" actId="1076"/>
          <ac:spMkLst>
            <pc:docMk/>
            <pc:sldMk cId="1256705028" sldId="272"/>
            <ac:spMk id="4" creationId="{2DFADF72-6C25-450D-B9D2-A85D34DEC204}"/>
          </ac:spMkLst>
        </pc:spChg>
        <pc:spChg chg="mod">
          <ac:chgData name="Garsden, Jo" userId="S::jo.garsden@greatermanchester-ca.gov.uk::18d93d96-4ddb-44ee-8920-4b2b15757104" providerId="AD" clId="Web-{527AEA42-62AD-1448-C532-61875606F976}" dt="2022-05-18T12:04:33.196" v="79" actId="1076"/>
          <ac:spMkLst>
            <pc:docMk/>
            <pc:sldMk cId="1256705028" sldId="272"/>
            <ac:spMk id="6" creationId="{6003D96D-6447-4404-A437-6704F745ECBD}"/>
          </ac:spMkLst>
        </pc:spChg>
        <pc:graphicFrameChg chg="mod modGraphic">
          <ac:chgData name="Garsden, Jo" userId="S::jo.garsden@greatermanchester-ca.gov.uk::18d93d96-4ddb-44ee-8920-4b2b15757104" providerId="AD" clId="Web-{527AEA42-62AD-1448-C532-61875606F976}" dt="2022-05-18T12:04:40.790" v="80" actId="1076"/>
          <ac:graphicFrameMkLst>
            <pc:docMk/>
            <pc:sldMk cId="1256705028" sldId="272"/>
            <ac:graphicFrameMk id="10" creationId="{FDA28D64-70B2-4FB5-B03A-7B35DE6BC791}"/>
          </ac:graphicFrameMkLst>
        </pc:graphicFrameChg>
      </pc:sldChg>
      <pc:sldChg chg="modSp">
        <pc:chgData name="Garsden, Jo" userId="S::jo.garsden@greatermanchester-ca.gov.uk::18d93d96-4ddb-44ee-8920-4b2b15757104" providerId="AD" clId="Web-{527AEA42-62AD-1448-C532-61875606F976}" dt="2022-05-18T11:53:40.171" v="6" actId="20577"/>
        <pc:sldMkLst>
          <pc:docMk/>
          <pc:sldMk cId="2914062355" sldId="293"/>
        </pc:sldMkLst>
        <pc:spChg chg="mod">
          <ac:chgData name="Garsden, Jo" userId="S::jo.garsden@greatermanchester-ca.gov.uk::18d93d96-4ddb-44ee-8920-4b2b15757104" providerId="AD" clId="Web-{527AEA42-62AD-1448-C532-61875606F976}" dt="2022-05-18T11:53:40.171" v="6" actId="20577"/>
          <ac:spMkLst>
            <pc:docMk/>
            <pc:sldMk cId="2914062355" sldId="293"/>
            <ac:spMk id="7" creationId="{92BDAC45-A040-4C71-A436-0CC8BE389340}"/>
          </ac:spMkLst>
        </pc:spChg>
      </pc:sldChg>
    </pc:docChg>
  </pc:docChgLst>
  <pc:docChgLst>
    <pc:chgData name="De Paola, Joseph" userId="b461de0f-b886-480a-bb95-128986b2407a" providerId="ADAL" clId="{07510316-1A30-4158-BDB6-A014EC6BF2CE}"/>
    <pc:docChg chg="undo custSel addSld delSld modSld">
      <pc:chgData name="De Paola, Joseph" userId="b461de0f-b886-480a-bb95-128986b2407a" providerId="ADAL" clId="{07510316-1A30-4158-BDB6-A014EC6BF2CE}" dt="2022-05-20T12:54:38.803" v="315"/>
      <pc:docMkLst>
        <pc:docMk/>
      </pc:docMkLst>
      <pc:sldChg chg="add">
        <pc:chgData name="De Paola, Joseph" userId="b461de0f-b886-480a-bb95-128986b2407a" providerId="ADAL" clId="{07510316-1A30-4158-BDB6-A014EC6BF2CE}" dt="2022-05-18T11:14:20.014" v="302"/>
        <pc:sldMkLst>
          <pc:docMk/>
          <pc:sldMk cId="23586193" sldId="261"/>
        </pc:sldMkLst>
      </pc:sldChg>
      <pc:sldChg chg="addSp delSp modSp add mod">
        <pc:chgData name="De Paola, Joseph" userId="b461de0f-b886-480a-bb95-128986b2407a" providerId="ADAL" clId="{07510316-1A30-4158-BDB6-A014EC6BF2CE}" dt="2022-05-20T09:21:14.848" v="313" actId="14734"/>
        <pc:sldMkLst>
          <pc:docMk/>
          <pc:sldMk cId="1875738354" sldId="262"/>
        </pc:sldMkLst>
        <pc:spChg chg="add del">
          <ac:chgData name="De Paola, Joseph" userId="b461de0f-b886-480a-bb95-128986b2407a" providerId="ADAL" clId="{07510316-1A30-4158-BDB6-A014EC6BF2CE}" dt="2022-05-18T11:11:47.987" v="290" actId="22"/>
          <ac:spMkLst>
            <pc:docMk/>
            <pc:sldMk cId="1875738354" sldId="262"/>
            <ac:spMk id="6" creationId="{BD5347B4-F2E7-43BE-B749-1AF6E877C6E0}"/>
          </ac:spMkLst>
        </pc:spChg>
        <pc:graphicFrameChg chg="mod modGraphic">
          <ac:chgData name="De Paola, Joseph" userId="b461de0f-b886-480a-bb95-128986b2407a" providerId="ADAL" clId="{07510316-1A30-4158-BDB6-A014EC6BF2CE}" dt="2022-05-20T09:21:14.848" v="313" actId="14734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del">
        <pc:chgData name="De Paola, Joseph" userId="b461de0f-b886-480a-bb95-128986b2407a" providerId="ADAL" clId="{07510316-1A30-4158-BDB6-A014EC6BF2CE}" dt="2022-05-18T11:09:10.453" v="178" actId="47"/>
        <pc:sldMkLst>
          <pc:docMk/>
          <pc:sldMk cId="477254947" sldId="266"/>
        </pc:sldMkLst>
      </pc:sldChg>
      <pc:sldChg chg="add">
        <pc:chgData name="De Paola, Joseph" userId="b461de0f-b886-480a-bb95-128986b2407a" providerId="ADAL" clId="{07510316-1A30-4158-BDB6-A014EC6BF2CE}" dt="2022-05-18T11:14:52.375" v="306"/>
        <pc:sldMkLst>
          <pc:docMk/>
          <pc:sldMk cId="3504408146" sldId="267"/>
        </pc:sldMkLst>
      </pc:sldChg>
      <pc:sldChg chg="addSp delSp modSp mod">
        <pc:chgData name="De Paola, Joseph" userId="b461de0f-b886-480a-bb95-128986b2407a" providerId="ADAL" clId="{07510316-1A30-4158-BDB6-A014EC6BF2CE}" dt="2022-05-20T12:54:38.803" v="315"/>
        <pc:sldMkLst>
          <pc:docMk/>
          <pc:sldMk cId="3845005294" sldId="268"/>
        </pc:sldMkLst>
        <pc:picChg chg="del">
          <ac:chgData name="De Paola, Joseph" userId="b461de0f-b886-480a-bb95-128986b2407a" providerId="ADAL" clId="{07510316-1A30-4158-BDB6-A014EC6BF2CE}" dt="2022-05-20T12:54:37.576" v="314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07510316-1A30-4158-BDB6-A014EC6BF2CE}" dt="2022-05-20T12:54:38.803" v="315"/>
          <ac:picMkLst>
            <pc:docMk/>
            <pc:sldMk cId="3845005294" sldId="268"/>
            <ac:picMk id="9" creationId="{C4324BBF-13FF-4126-892C-5235B7D0BF80}"/>
          </ac:picMkLst>
        </pc:picChg>
      </pc:sldChg>
      <pc:sldChg chg="add">
        <pc:chgData name="De Paola, Joseph" userId="b461de0f-b886-480a-bb95-128986b2407a" providerId="ADAL" clId="{07510316-1A30-4158-BDB6-A014EC6BF2CE}" dt="2022-05-18T11:08:47.760" v="176"/>
        <pc:sldMkLst>
          <pc:docMk/>
          <pc:sldMk cId="2449179676" sldId="271"/>
        </pc:sldMkLst>
      </pc:sldChg>
      <pc:sldChg chg="add">
        <pc:chgData name="De Paola, Joseph" userId="b461de0f-b886-480a-bb95-128986b2407a" providerId="ADAL" clId="{07510316-1A30-4158-BDB6-A014EC6BF2CE}" dt="2022-05-18T11:08:58.994" v="177"/>
        <pc:sldMkLst>
          <pc:docMk/>
          <pc:sldMk cId="1256705028" sldId="272"/>
        </pc:sldMkLst>
      </pc:sldChg>
      <pc:sldChg chg="del">
        <pc:chgData name="De Paola, Joseph" userId="b461de0f-b886-480a-bb95-128986b2407a" providerId="ADAL" clId="{07510316-1A30-4158-BDB6-A014EC6BF2CE}" dt="2022-05-18T11:14:04.401" v="301" actId="47"/>
        <pc:sldMkLst>
          <pc:docMk/>
          <pc:sldMk cId="636325378" sldId="282"/>
        </pc:sldMkLst>
      </pc:sldChg>
      <pc:sldChg chg="addSp modSp mod">
        <pc:chgData name="De Paola, Joseph" userId="b461de0f-b886-480a-bb95-128986b2407a" providerId="ADAL" clId="{07510316-1A30-4158-BDB6-A014EC6BF2CE}" dt="2022-05-18T11:13:12.199" v="300" actId="20577"/>
        <pc:sldMkLst>
          <pc:docMk/>
          <pc:sldMk cId="1178480096" sldId="283"/>
        </pc:sldMkLst>
        <pc:spChg chg="mod">
          <ac:chgData name="De Paola, Joseph" userId="b461de0f-b886-480a-bb95-128986b2407a" providerId="ADAL" clId="{07510316-1A30-4158-BDB6-A014EC6BF2CE}" dt="2022-05-18T11:07:09.413" v="122" actId="1076"/>
          <ac:spMkLst>
            <pc:docMk/>
            <pc:sldMk cId="1178480096" sldId="283"/>
            <ac:spMk id="2" creationId="{C2007E24-3B1A-45D1-8940-CC1E03B72ADB}"/>
          </ac:spMkLst>
        </pc:spChg>
        <pc:spChg chg="mod">
          <ac:chgData name="De Paola, Joseph" userId="b461de0f-b886-480a-bb95-128986b2407a" providerId="ADAL" clId="{07510316-1A30-4158-BDB6-A014EC6BF2CE}" dt="2022-05-18T11:13:12.199" v="300" actId="20577"/>
          <ac:spMkLst>
            <pc:docMk/>
            <pc:sldMk cId="1178480096" sldId="283"/>
            <ac:spMk id="3" creationId="{66E88644-FD0D-4BAE-AAA3-3DD00430B4BB}"/>
          </ac:spMkLst>
        </pc:spChg>
        <pc:spChg chg="mod">
          <ac:chgData name="De Paola, Joseph" userId="b461de0f-b886-480a-bb95-128986b2407a" providerId="ADAL" clId="{07510316-1A30-4158-BDB6-A014EC6BF2CE}" dt="2022-05-18T11:07:03.863" v="120" actId="255"/>
          <ac:spMkLst>
            <pc:docMk/>
            <pc:sldMk cId="1178480096" sldId="283"/>
            <ac:spMk id="6" creationId="{3207C827-8A64-43BC-8CD6-B34546DADBC5}"/>
          </ac:spMkLst>
        </pc:spChg>
        <pc:cxnChg chg="add mod">
          <ac:chgData name="De Paola, Joseph" userId="b461de0f-b886-480a-bb95-128986b2407a" providerId="ADAL" clId="{07510316-1A30-4158-BDB6-A014EC6BF2CE}" dt="2022-05-18T11:06:53.359" v="117"/>
          <ac:cxnSpMkLst>
            <pc:docMk/>
            <pc:sldMk cId="1178480096" sldId="283"/>
            <ac:cxnSpMk id="5" creationId="{5A0D5664-2847-4BBD-B379-9178C0629F4F}"/>
          </ac:cxnSpMkLst>
        </pc:cxnChg>
      </pc:sldChg>
      <pc:sldChg chg="del">
        <pc:chgData name="De Paola, Joseph" userId="b461de0f-b886-480a-bb95-128986b2407a" providerId="ADAL" clId="{07510316-1A30-4158-BDB6-A014EC6BF2CE}" dt="2022-05-18T11:14:24.392" v="305" actId="47"/>
        <pc:sldMkLst>
          <pc:docMk/>
          <pc:sldMk cId="3022525373" sldId="289"/>
        </pc:sldMkLst>
      </pc:sldChg>
      <pc:sldChg chg="del">
        <pc:chgData name="De Paola, Joseph" userId="b461de0f-b886-480a-bb95-128986b2407a" providerId="ADAL" clId="{07510316-1A30-4158-BDB6-A014EC6BF2CE}" dt="2022-05-18T11:12:46.003" v="297" actId="47"/>
        <pc:sldMkLst>
          <pc:docMk/>
          <pc:sldMk cId="3859563524" sldId="290"/>
        </pc:sldMkLst>
      </pc:sldChg>
      <pc:sldChg chg="del">
        <pc:chgData name="De Paola, Joseph" userId="b461de0f-b886-480a-bb95-128986b2407a" providerId="ADAL" clId="{07510316-1A30-4158-BDB6-A014EC6BF2CE}" dt="2022-05-18T11:12:48.709" v="298" actId="47"/>
        <pc:sldMkLst>
          <pc:docMk/>
          <pc:sldMk cId="3563326387" sldId="291"/>
        </pc:sldMkLst>
      </pc:sldChg>
      <pc:sldChg chg="del">
        <pc:chgData name="De Paola, Joseph" userId="b461de0f-b886-480a-bb95-128986b2407a" providerId="ADAL" clId="{07510316-1A30-4158-BDB6-A014EC6BF2CE}" dt="2022-05-18T11:12:50.876" v="299" actId="47"/>
        <pc:sldMkLst>
          <pc:docMk/>
          <pc:sldMk cId="3337366094" sldId="292"/>
        </pc:sldMkLst>
      </pc:sldChg>
      <pc:sldChg chg="addSp delSp modSp new mod">
        <pc:chgData name="De Paola, Joseph" userId="b461de0f-b886-480a-bb95-128986b2407a" providerId="ADAL" clId="{07510316-1A30-4158-BDB6-A014EC6BF2CE}" dt="2022-05-18T11:08:39.955" v="175" actId="1076"/>
        <pc:sldMkLst>
          <pc:docMk/>
          <pc:sldMk cId="2914062355" sldId="293"/>
        </pc:sldMkLst>
        <pc:spChg chg="del">
          <ac:chgData name="De Paola, Joseph" userId="b461de0f-b886-480a-bb95-128986b2407a" providerId="ADAL" clId="{07510316-1A30-4158-BDB6-A014EC6BF2CE}" dt="2022-05-18T11:03:14.414" v="1" actId="478"/>
          <ac:spMkLst>
            <pc:docMk/>
            <pc:sldMk cId="2914062355" sldId="293"/>
            <ac:spMk id="2" creationId="{100997BB-6AD0-441D-937D-CB07CCF35438}"/>
          </ac:spMkLst>
        </pc:spChg>
        <pc:spChg chg="del">
          <ac:chgData name="De Paola, Joseph" userId="b461de0f-b886-480a-bb95-128986b2407a" providerId="ADAL" clId="{07510316-1A30-4158-BDB6-A014EC6BF2CE}" dt="2022-05-18T11:03:15.427" v="2" actId="478"/>
          <ac:spMkLst>
            <pc:docMk/>
            <pc:sldMk cId="2914062355" sldId="293"/>
            <ac:spMk id="3" creationId="{99FFE859-EA21-4C01-A4BA-2A53B2C48CB2}"/>
          </ac:spMkLst>
        </pc:spChg>
        <pc:spChg chg="add mod">
          <ac:chgData name="De Paola, Joseph" userId="b461de0f-b886-480a-bb95-128986b2407a" providerId="ADAL" clId="{07510316-1A30-4158-BDB6-A014EC6BF2CE}" dt="2022-05-18T11:03:27.634" v="6" actId="1076"/>
          <ac:spMkLst>
            <pc:docMk/>
            <pc:sldMk cId="2914062355" sldId="293"/>
            <ac:spMk id="5" creationId="{306D7B86-FF1B-4539-8F09-B94E7D7FBA95}"/>
          </ac:spMkLst>
        </pc:spChg>
        <pc:spChg chg="add mod">
          <ac:chgData name="De Paola, Joseph" userId="b461de0f-b886-480a-bb95-128986b2407a" providerId="ADAL" clId="{07510316-1A30-4158-BDB6-A014EC6BF2CE}" dt="2022-05-18T11:08:31.641" v="173" actId="113"/>
          <ac:spMkLst>
            <pc:docMk/>
            <pc:sldMk cId="2914062355" sldId="293"/>
            <ac:spMk id="7" creationId="{92BDAC45-A040-4C71-A436-0CC8BE389340}"/>
          </ac:spMkLst>
        </pc:spChg>
        <pc:spChg chg="add mod">
          <ac:chgData name="De Paola, Joseph" userId="b461de0f-b886-480a-bb95-128986b2407a" providerId="ADAL" clId="{07510316-1A30-4158-BDB6-A014EC6BF2CE}" dt="2022-05-18T11:08:37.618" v="174" actId="1076"/>
          <ac:spMkLst>
            <pc:docMk/>
            <pc:sldMk cId="2914062355" sldId="293"/>
            <ac:spMk id="10" creationId="{7CBFB147-76BC-4233-898E-668F060E0406}"/>
          </ac:spMkLst>
        </pc:spChg>
        <pc:cxnChg chg="add mod">
          <ac:chgData name="De Paola, Joseph" userId="b461de0f-b886-480a-bb95-128986b2407a" providerId="ADAL" clId="{07510316-1A30-4158-BDB6-A014EC6BF2CE}" dt="2022-05-18T11:08:39.955" v="175" actId="1076"/>
          <ac:cxnSpMkLst>
            <pc:docMk/>
            <pc:sldMk cId="2914062355" sldId="293"/>
            <ac:cxnSpMk id="8" creationId="{5B83EFEF-0AB8-49C1-B244-66E8B52F155B}"/>
          </ac:cxnSpMkLst>
        </pc:cxnChg>
      </pc:sldChg>
      <pc:sldChg chg="new del">
        <pc:chgData name="De Paola, Joseph" userId="b461de0f-b886-480a-bb95-128986b2407a" providerId="ADAL" clId="{07510316-1A30-4158-BDB6-A014EC6BF2CE}" dt="2022-05-18T11:14:21.959" v="304" actId="47"/>
        <pc:sldMkLst>
          <pc:docMk/>
          <pc:sldMk cId="2403880285" sldId="2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8BD5F-3D8F-4CCC-8A48-4868BBA6D257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73C93-A4AF-424E-8F74-34B22BA381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93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Statistics for Bolton May 2022 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C4324BBF-13FF-4126-892C-5235B7D0B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903" y="4632325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6571281" cy="722405"/>
          </a:xfrm>
        </p:spPr>
        <p:txBody>
          <a:bodyPr>
            <a:noAutofit/>
          </a:bodyPr>
          <a:lstStyle/>
          <a:p>
            <a:r>
              <a:rPr lang="en-GB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Bolton</a:t>
            </a:r>
            <a:endParaRPr 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7,798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Pension Credit claimants (16.5% of the population +66)</a:t>
            </a:r>
          </a:p>
          <a:p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£7.9 million*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4,017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>
                <a:latin typeface="Arial" panose="020B0604020202020204" pitchFamily="34" charset="0"/>
                <a:cs typeface="Arial" panose="020B0604020202020204" pitchFamily="34" charset="0"/>
              </a:rPr>
              <a:t>£65.33</a:t>
            </a:r>
            <a:r>
              <a:rPr lang="en-US" sz="260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848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0985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Bolton</a:t>
            </a:r>
            <a:endParaRPr lang="en-GB" sz="4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>
                <a:latin typeface="Arial"/>
                <a:cs typeface="Arial"/>
              </a:rPr>
              <a:t>£20 million</a:t>
            </a:r>
            <a:r>
              <a:rPr lang="en-US" sz="2400">
                <a:latin typeface="Arial"/>
                <a:cs typeface="Arial"/>
              </a:rPr>
              <a:t> p/a estimated cost to health and social care due to non-take-up* 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Arial"/>
                <a:cs typeface="Arial"/>
              </a:rPr>
              <a:t>Halliwell (39%)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err="1">
                <a:latin typeface="Arial"/>
                <a:cs typeface="Arial"/>
              </a:rPr>
              <a:t>Rumworth</a:t>
            </a:r>
            <a:r>
              <a:rPr lang="en-GB" sz="2400">
                <a:latin typeface="Arial"/>
                <a:cs typeface="Arial"/>
              </a:rPr>
              <a:t> (38%)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Arial"/>
                <a:cs typeface="Arial"/>
              </a:rPr>
              <a:t>Great Lever (34%)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Arial"/>
                <a:cs typeface="Arial"/>
              </a:rPr>
              <a:t>Crompton (31%)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130113"/>
              </p:ext>
            </p:extLst>
          </p:nvPr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865081"/>
              </p:ext>
            </p:extLst>
          </p:nvPr>
        </p:nvGraphicFramePr>
        <p:xfrm>
          <a:off x="294409" y="558779"/>
          <a:ext cx="8546521" cy="62992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9295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186295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544354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486577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32562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Astley Bridge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311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160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£ 256,843 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Bradshaw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235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121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£ 181,813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err="1">
                          <a:effectLst/>
                          <a:latin typeface="+mn-lt"/>
                          <a:cs typeface="Arial" panose="020B0604020202020204" pitchFamily="34" charset="0"/>
                        </a:rPr>
                        <a:t>Breightmet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423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218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£ 367,802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Bromley Cross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179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92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£ 140,795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Crompton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564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291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£ 680,413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Farnworth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516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266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£ 497,476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Great Lever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542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279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£ 707,920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Halliwell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664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342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£ 766,091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Harper Green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440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227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£ 469,925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Heaton and Lostock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172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89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£ 182,923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Horwich and Blackrod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339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175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£ 269,383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Horwich North East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324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167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£ 281,318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Hulton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341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176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£ 357,201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Kearsley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371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191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£ 314,462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Little Lever and Darcy Lever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350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180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£ 288,780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Rumworth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646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333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£ 919,313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Smithills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297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153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£ 271,991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Tonge with the Haulgh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488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251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£ 453,350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8185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Westhoughton North and Chew Moor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305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157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£ 263,257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Westhoughton South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283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146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 £ 234,070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170833596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endParaRPr lang="en-GB" sz="16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605" marR="6605" marT="6605" marB="0" anchor="b"/>
                </a:tc>
                <a:extLst>
                  <a:ext uri="{0D108BD9-81ED-4DB2-BD59-A6C34878D82A}">
                    <a16:rowId xmlns:a16="http://schemas.microsoft.com/office/drawing/2014/main" val="395813257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Total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7,798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4,013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£ 7,904,794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98224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67F623-CCA4-4EF5-8B59-92D692A46D6D}"/>
</file>

<file path=customXml/itemProps2.xml><?xml version="1.0" encoding="utf-8"?>
<ds:datastoreItem xmlns:ds="http://schemas.openxmlformats.org/officeDocument/2006/customXml" ds:itemID="{D5797827-5164-4688-829D-5C862EB92A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4BD76E2-1091-4E59-82E9-2014B5B906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623</Words>
  <Application>Microsoft Office PowerPoint</Application>
  <PresentationFormat>Widescreen</PresentationFormat>
  <Paragraphs>165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Bolton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Bolton</dc:title>
  <dc:creator>Parker, Henry</dc:creator>
  <cp:lastModifiedBy>De Paola, Joseph</cp:lastModifiedBy>
  <cp:revision>1</cp:revision>
  <dcterms:created xsi:type="dcterms:W3CDTF">2020-10-30T09:24:29Z</dcterms:created>
  <dcterms:modified xsi:type="dcterms:W3CDTF">2022-05-20T12:54:40Z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