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6E9F45-3C72-414A-80BC-EA1C8A1060C9}" v="1" dt="2022-05-20T12:54:15.0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EA6E9F45-3C72-414A-80BC-EA1C8A1060C9}"/>
    <pc:docChg chg="custSel modSld">
      <pc:chgData name="De Paola, Joseph" userId="b461de0f-b886-480a-bb95-128986b2407a" providerId="ADAL" clId="{EA6E9F45-3C72-414A-80BC-EA1C8A1060C9}" dt="2022-05-20T12:54:20.316" v="3" actId="1076"/>
      <pc:docMkLst>
        <pc:docMk/>
      </pc:docMkLst>
      <pc:sldChg chg="addSp delSp modSp mod">
        <pc:chgData name="De Paola, Joseph" userId="b461de0f-b886-480a-bb95-128986b2407a" providerId="ADAL" clId="{EA6E9F45-3C72-414A-80BC-EA1C8A1060C9}" dt="2022-05-20T12:54:20.316" v="3" actId="1076"/>
        <pc:sldMkLst>
          <pc:docMk/>
          <pc:sldMk cId="3845005294" sldId="268"/>
        </pc:sldMkLst>
        <pc:picChg chg="del">
          <ac:chgData name="De Paola, Joseph" userId="b461de0f-b886-480a-bb95-128986b2407a" providerId="ADAL" clId="{EA6E9F45-3C72-414A-80BC-EA1C8A1060C9}" dt="2022-05-20T12:54:18.740" v="2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EA6E9F45-3C72-414A-80BC-EA1C8A1060C9}" dt="2022-05-20T12:54:20.316" v="3" actId="1076"/>
          <ac:picMkLst>
            <pc:docMk/>
            <pc:sldMk cId="3845005294" sldId="268"/>
            <ac:picMk id="9" creationId="{BA63B290-D8CA-4D2F-9B9B-A656B4D6E8F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4693A-06CE-4D08-BB61-EE0CEE767AFA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C07DD-78C8-412E-8903-2C77DF3107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67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Tameside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BA63B290-D8CA-4D2F-9B9B-A656B4D6E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637" y="4788181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7644260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Tameside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5,905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(15.6%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£5.2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3,042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£56.22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5030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71477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Tameside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£13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 Peter’s (32%)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Hyde Godley (21%)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Denton South (20%)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Ashton St Michael’s (20%)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539941"/>
              </p:ext>
            </p:extLst>
          </p:nvPr>
        </p:nvGraphicFramePr>
        <p:xfrm>
          <a:off x="294409" y="558779"/>
          <a:ext cx="8546521" cy="6247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9295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186295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544354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486577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32562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Ashton Hurst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£274,362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Ashton St Michael's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£316,221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Ashton Waterloo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375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£339,404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Audenshaw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£235,559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Denton North East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£217,783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Denton South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£378,236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Denton West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£186,987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Droylsden East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£259,605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Droylsden West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£217,686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Dukinfield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£236,241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Dukinfield Stalybridge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313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£257,960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 Godley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355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£298,088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 Newton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351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£307,432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 Werneth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£272,024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Longdendale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£276,770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Mossley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£171,190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 Peter's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£528,135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Stalybridge North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£271,057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818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Stalybridge South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£124,323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3756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5,905 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541" marR="7541" marT="754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3,050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18" marR="9318" marT="931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£5,169,553</a:t>
                      </a:r>
                      <a:endParaRPr lang="en-GB" sz="16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07" marR="6407" marT="6407" marB="0" anchor="b"/>
                </a:tc>
                <a:extLst>
                  <a:ext uri="{0D108BD9-81ED-4DB2-BD59-A6C34878D82A}">
                    <a16:rowId xmlns:a16="http://schemas.microsoft.com/office/drawing/2014/main" val="395813257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b"/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46" marR="8946" marT="8946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98224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Props1.xml><?xml version="1.0" encoding="utf-8"?>
<ds:datastoreItem xmlns:ds="http://schemas.openxmlformats.org/officeDocument/2006/customXml" ds:itemID="{92D26FB3-B2F9-46BE-A504-33714F120C6D}"/>
</file>

<file path=customXml/itemProps2.xml><?xml version="1.0" encoding="utf-8"?>
<ds:datastoreItem xmlns:ds="http://schemas.openxmlformats.org/officeDocument/2006/customXml" ds:itemID="{7CCAD322-ECB1-4779-A3AA-FE2611F75B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A24D73-E22F-4F1F-B865-E688F557482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6515</TotalTime>
  <Words>599</Words>
  <Application>Microsoft Office PowerPoint</Application>
  <PresentationFormat>Widescreen</PresentationFormat>
  <Paragraphs>157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Tameside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107</cp:revision>
  <dcterms:created xsi:type="dcterms:W3CDTF">2020-08-14T14:46:16Z</dcterms:created>
  <dcterms:modified xsi:type="dcterms:W3CDTF">2022-05-20T12:54:21Z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