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71" r:id="rId5"/>
    <p:sldId id="272" r:id="rId6"/>
    <p:sldId id="261" r:id="rId7"/>
    <p:sldId id="262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161"/>
    <a:srgbClr val="4472C4"/>
    <a:srgbClr val="748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A68D7E-F0FB-44DE-B0E1-D1916E274D3B}" v="318" dt="2022-05-20T12:55:53.2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4" autoAdjust="0"/>
    <p:restoredTop sz="94660"/>
  </p:normalViewPr>
  <p:slideViewPr>
    <p:cSldViewPr snapToGrid="0">
      <p:cViewPr varScale="1">
        <p:scale>
          <a:sx n="61" d="100"/>
          <a:sy n="61" d="100"/>
        </p:scale>
        <p:origin x="42" y="1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D0A68D7E-F0FB-44DE-B0E1-D1916E274D3B}"/>
    <pc:docChg chg="undo redo custSel addSld delSld modSld sldOrd">
      <pc:chgData name="De Paola, Joseph" userId="b461de0f-b886-480a-bb95-128986b2407a" providerId="ADAL" clId="{D0A68D7E-F0FB-44DE-B0E1-D1916E274D3B}" dt="2022-05-20T12:55:53.261" v="2105"/>
      <pc:docMkLst>
        <pc:docMk/>
      </pc:docMkLst>
      <pc:sldChg chg="modSp del mod">
        <pc:chgData name="De Paola, Joseph" userId="b461de0f-b886-480a-bb95-128986b2407a" providerId="ADAL" clId="{D0A68D7E-F0FB-44DE-B0E1-D1916E274D3B}" dt="2022-05-18T08:23:30.144" v="2060" actId="47"/>
        <pc:sldMkLst>
          <pc:docMk/>
          <pc:sldMk cId="638500738" sldId="256"/>
        </pc:sldMkLst>
        <pc:spChg chg="mod">
          <ac:chgData name="De Paola, Joseph" userId="b461de0f-b886-480a-bb95-128986b2407a" providerId="ADAL" clId="{D0A68D7E-F0FB-44DE-B0E1-D1916E274D3B}" dt="2022-05-17T14:05:40.256" v="1761" actId="20577"/>
          <ac:spMkLst>
            <pc:docMk/>
            <pc:sldMk cId="638500738" sldId="256"/>
            <ac:spMk id="6" creationId="{E0817423-A5D5-4904-827B-371E94F31F91}"/>
          </ac:spMkLst>
        </pc:spChg>
        <pc:spChg chg="mod">
          <ac:chgData name="De Paola, Joseph" userId="b461de0f-b886-480a-bb95-128986b2407a" providerId="ADAL" clId="{D0A68D7E-F0FB-44DE-B0E1-D1916E274D3B}" dt="2022-05-17T14:05:39.733" v="1760" actId="1076"/>
          <ac:spMkLst>
            <pc:docMk/>
            <pc:sldMk cId="638500738" sldId="256"/>
            <ac:spMk id="8" creationId="{4195A1E9-88BD-4AB0-AB4F-F899716317BA}"/>
          </ac:spMkLst>
        </pc:spChg>
      </pc:sldChg>
      <pc:sldChg chg="modSp del mod">
        <pc:chgData name="De Paola, Joseph" userId="b461de0f-b886-480a-bb95-128986b2407a" providerId="ADAL" clId="{D0A68D7E-F0FB-44DE-B0E1-D1916E274D3B}" dt="2022-05-17T10:34:39.168" v="486" actId="2696"/>
        <pc:sldMkLst>
          <pc:docMk/>
          <pc:sldMk cId="3979442044" sldId="257"/>
        </pc:sldMkLst>
        <pc:spChg chg="mod">
          <ac:chgData name="De Paola, Joseph" userId="b461de0f-b886-480a-bb95-128986b2407a" providerId="ADAL" clId="{D0A68D7E-F0FB-44DE-B0E1-D1916E274D3B}" dt="2022-05-17T10:15:21.050" v="195" actId="1076"/>
          <ac:spMkLst>
            <pc:docMk/>
            <pc:sldMk cId="3979442044" sldId="257"/>
            <ac:spMk id="12" creationId="{AC53CBC3-5E3B-4E9F-9035-B1FECC2C17C2}"/>
          </ac:spMkLst>
        </pc:spChg>
      </pc:sldChg>
      <pc:sldChg chg="addSp delSp modSp del mod">
        <pc:chgData name="De Paola, Joseph" userId="b461de0f-b886-480a-bb95-128986b2407a" providerId="ADAL" clId="{D0A68D7E-F0FB-44DE-B0E1-D1916E274D3B}" dt="2022-05-18T08:24:18.277" v="2068" actId="47"/>
        <pc:sldMkLst>
          <pc:docMk/>
          <pc:sldMk cId="3876086137" sldId="258"/>
        </pc:sldMkLst>
        <pc:spChg chg="mod">
          <ac:chgData name="De Paola, Joseph" userId="b461de0f-b886-480a-bb95-128986b2407a" providerId="ADAL" clId="{D0A68D7E-F0FB-44DE-B0E1-D1916E274D3B}" dt="2022-05-17T12:07:17.735" v="1431" actId="1076"/>
          <ac:spMkLst>
            <pc:docMk/>
            <pc:sldMk cId="3876086137" sldId="258"/>
            <ac:spMk id="4" creationId="{2DFADF72-6C25-450D-B9D2-A85D34DEC204}"/>
          </ac:spMkLst>
        </pc:spChg>
        <pc:spChg chg="mod">
          <ac:chgData name="De Paola, Joseph" userId="b461de0f-b886-480a-bb95-128986b2407a" providerId="ADAL" clId="{D0A68D7E-F0FB-44DE-B0E1-D1916E274D3B}" dt="2022-05-17T16:54:02.565" v="2055" actId="1076"/>
          <ac:spMkLst>
            <pc:docMk/>
            <pc:sldMk cId="3876086137" sldId="258"/>
            <ac:spMk id="6" creationId="{6003D96D-6447-4404-A437-6704F745ECBD}"/>
          </ac:spMkLst>
        </pc:spChg>
        <pc:graphicFrameChg chg="add del mod modGraphic">
          <ac:chgData name="De Paola, Joseph" userId="b461de0f-b886-480a-bb95-128986b2407a" providerId="ADAL" clId="{D0A68D7E-F0FB-44DE-B0E1-D1916E274D3B}" dt="2022-05-17T14:32:27.546" v="1970" actId="21"/>
          <ac:graphicFrameMkLst>
            <pc:docMk/>
            <pc:sldMk cId="3876086137" sldId="258"/>
            <ac:graphicFrameMk id="7" creationId="{893DB192-E634-4E45-B965-11F7021722F5}"/>
          </ac:graphicFrameMkLst>
        </pc:graphicFrameChg>
        <pc:graphicFrameChg chg="add mod modGraphic">
          <ac:chgData name="De Paola, Joseph" userId="b461de0f-b886-480a-bb95-128986b2407a" providerId="ADAL" clId="{D0A68D7E-F0FB-44DE-B0E1-D1916E274D3B}" dt="2022-05-17T16:53:52.104" v="2053" actId="12"/>
          <ac:graphicFrameMkLst>
            <pc:docMk/>
            <pc:sldMk cId="3876086137" sldId="258"/>
            <ac:graphicFrameMk id="10" creationId="{FDA28D64-70B2-4FB5-B03A-7B35DE6BC791}"/>
          </ac:graphicFrameMkLst>
        </pc:graphicFrameChg>
        <pc:graphicFrameChg chg="add del mod modGraphic">
          <ac:chgData name="De Paola, Joseph" userId="b461de0f-b886-480a-bb95-128986b2407a" providerId="ADAL" clId="{D0A68D7E-F0FB-44DE-B0E1-D1916E274D3B}" dt="2022-05-17T14:36:48.814" v="1991"/>
          <ac:graphicFrameMkLst>
            <pc:docMk/>
            <pc:sldMk cId="3876086137" sldId="258"/>
            <ac:graphicFrameMk id="11" creationId="{123E38DC-645C-4FF8-96A0-36D8EF2B3184}"/>
          </ac:graphicFrameMkLst>
        </pc:graphicFrameChg>
        <pc:cxnChg chg="del mod">
          <ac:chgData name="De Paola, Joseph" userId="b461de0f-b886-480a-bb95-128986b2407a" providerId="ADAL" clId="{D0A68D7E-F0FB-44DE-B0E1-D1916E274D3B}" dt="2022-05-17T16:54:20.392" v="2058" actId="478"/>
          <ac:cxnSpMkLst>
            <pc:docMk/>
            <pc:sldMk cId="3876086137" sldId="258"/>
            <ac:cxnSpMk id="8" creationId="{ECDE7EE4-44EA-4737-B443-C93CDDD84E2B}"/>
          </ac:cxnSpMkLst>
        </pc:cxnChg>
      </pc:sldChg>
      <pc:sldChg chg="modSp del mod ord">
        <pc:chgData name="De Paola, Joseph" userId="b461de0f-b886-480a-bb95-128986b2407a" providerId="ADAL" clId="{D0A68D7E-F0FB-44DE-B0E1-D1916E274D3B}" dt="2022-05-18T08:23:36.396" v="2062" actId="47"/>
        <pc:sldMkLst>
          <pc:docMk/>
          <pc:sldMk cId="2411046810" sldId="259"/>
        </pc:sldMkLst>
        <pc:spChg chg="mod">
          <ac:chgData name="De Paola, Joseph" userId="b461de0f-b886-480a-bb95-128986b2407a" providerId="ADAL" clId="{D0A68D7E-F0FB-44DE-B0E1-D1916E274D3B}" dt="2022-05-17T10:10:19.572" v="156" actId="313"/>
          <ac:spMkLst>
            <pc:docMk/>
            <pc:sldMk cId="2411046810" sldId="259"/>
            <ac:spMk id="4" creationId="{2DFADF72-6C25-450D-B9D2-A85D34DEC204}"/>
          </ac:spMkLst>
        </pc:spChg>
        <pc:spChg chg="mod">
          <ac:chgData name="De Paola, Joseph" userId="b461de0f-b886-480a-bb95-128986b2407a" providerId="ADAL" clId="{D0A68D7E-F0FB-44DE-B0E1-D1916E274D3B}" dt="2022-05-17T10:12:52.014" v="190" actId="20577"/>
          <ac:spMkLst>
            <pc:docMk/>
            <pc:sldMk cId="2411046810" sldId="259"/>
            <ac:spMk id="5" creationId="{ED95A808-60A9-4BB6-BE52-2B6574AC9AC4}"/>
          </ac:spMkLst>
        </pc:spChg>
        <pc:spChg chg="mod">
          <ac:chgData name="De Paola, Joseph" userId="b461de0f-b886-480a-bb95-128986b2407a" providerId="ADAL" clId="{D0A68D7E-F0FB-44DE-B0E1-D1916E274D3B}" dt="2022-05-17T14:29:05.705" v="1935" actId="20577"/>
          <ac:spMkLst>
            <pc:docMk/>
            <pc:sldMk cId="2411046810" sldId="259"/>
            <ac:spMk id="7" creationId="{CE2F2F5A-6595-4DCC-98C2-12FF90CF42BA}"/>
          </ac:spMkLst>
        </pc:spChg>
        <pc:cxnChg chg="mod">
          <ac:chgData name="De Paola, Joseph" userId="b461de0f-b886-480a-bb95-128986b2407a" providerId="ADAL" clId="{D0A68D7E-F0FB-44DE-B0E1-D1916E274D3B}" dt="2022-05-13T11:20:40.916" v="41" actId="1076"/>
          <ac:cxnSpMkLst>
            <pc:docMk/>
            <pc:sldMk cId="2411046810" sldId="259"/>
            <ac:cxnSpMk id="8" creationId="{ECDE7EE4-44EA-4737-B443-C93CDDD84E2B}"/>
          </ac:cxnSpMkLst>
        </pc:cxnChg>
      </pc:sldChg>
      <pc:sldChg chg="addSp delSp modSp del mod ord">
        <pc:chgData name="De Paola, Joseph" userId="b461de0f-b886-480a-bb95-128986b2407a" providerId="ADAL" clId="{D0A68D7E-F0FB-44DE-B0E1-D1916E274D3B}" dt="2022-05-18T08:24:00.281" v="2066" actId="47"/>
        <pc:sldMkLst>
          <pc:docMk/>
          <pc:sldMk cId="520379186" sldId="260"/>
        </pc:sldMkLst>
        <pc:spChg chg="add del">
          <ac:chgData name="De Paola, Joseph" userId="b461de0f-b886-480a-bb95-128986b2407a" providerId="ADAL" clId="{D0A68D7E-F0FB-44DE-B0E1-D1916E274D3B}" dt="2022-05-17T11:46:51.772" v="1233" actId="478"/>
          <ac:spMkLst>
            <pc:docMk/>
            <pc:sldMk cId="520379186" sldId="260"/>
            <ac:spMk id="6" creationId="{E1BD3CE6-1DB8-455B-9B5B-6BBB8372EA92}"/>
          </ac:spMkLst>
        </pc:spChg>
        <pc:spChg chg="add mod">
          <ac:chgData name="De Paola, Joseph" userId="b461de0f-b886-480a-bb95-128986b2407a" providerId="ADAL" clId="{D0A68D7E-F0FB-44DE-B0E1-D1916E274D3B}" dt="2022-05-17T12:05:27.910" v="1407" actId="14100"/>
          <ac:spMkLst>
            <pc:docMk/>
            <pc:sldMk cId="520379186" sldId="260"/>
            <ac:spMk id="8" creationId="{E9141A60-29B3-435C-B33E-5EF76C77726C}"/>
          </ac:spMkLst>
        </pc:spChg>
        <pc:spChg chg="del mod">
          <ac:chgData name="De Paola, Joseph" userId="b461de0f-b886-480a-bb95-128986b2407a" providerId="ADAL" clId="{D0A68D7E-F0FB-44DE-B0E1-D1916E274D3B}" dt="2022-05-17T11:46:17.566" v="1230" actId="478"/>
          <ac:spMkLst>
            <pc:docMk/>
            <pc:sldMk cId="520379186" sldId="260"/>
            <ac:spMk id="9" creationId="{C97019F6-4854-40CD-BDF4-598F3A6F07F4}"/>
          </ac:spMkLst>
        </pc:spChg>
        <pc:spChg chg="del">
          <ac:chgData name="De Paola, Joseph" userId="b461de0f-b886-480a-bb95-128986b2407a" providerId="ADAL" clId="{D0A68D7E-F0FB-44DE-B0E1-D1916E274D3B}" dt="2022-05-17T11:46:30.155" v="1231" actId="478"/>
          <ac:spMkLst>
            <pc:docMk/>
            <pc:sldMk cId="520379186" sldId="260"/>
            <ac:spMk id="10" creationId="{E5180AF0-990F-4847-8DEC-43BF106E50C0}"/>
          </ac:spMkLst>
        </pc:spChg>
        <pc:spChg chg="add del mod">
          <ac:chgData name="De Paola, Joseph" userId="b461de0f-b886-480a-bb95-128986b2407a" providerId="ADAL" clId="{D0A68D7E-F0FB-44DE-B0E1-D1916E274D3B}" dt="2022-05-17T12:01:45.470" v="1379" actId="478"/>
          <ac:spMkLst>
            <pc:docMk/>
            <pc:sldMk cId="520379186" sldId="260"/>
            <ac:spMk id="11" creationId="{FA6361E8-AE1A-4DAE-9C02-D633DD096635}"/>
          </ac:spMkLst>
        </pc:spChg>
        <pc:spChg chg="add del mod ord">
          <ac:chgData name="De Paola, Joseph" userId="b461de0f-b886-480a-bb95-128986b2407a" providerId="ADAL" clId="{D0A68D7E-F0FB-44DE-B0E1-D1916E274D3B}" dt="2022-05-17T11:44:22.919" v="1192" actId="21"/>
          <ac:spMkLst>
            <pc:docMk/>
            <pc:sldMk cId="520379186" sldId="260"/>
            <ac:spMk id="14" creationId="{A11727F5-87C7-4BBD-B9A0-DA6070AC5E42}"/>
          </ac:spMkLst>
        </pc:spChg>
        <pc:spChg chg="add mod">
          <ac:chgData name="De Paola, Joseph" userId="b461de0f-b886-480a-bb95-128986b2407a" providerId="ADAL" clId="{D0A68D7E-F0FB-44DE-B0E1-D1916E274D3B}" dt="2022-05-17T13:55:33.453" v="1711" actId="1076"/>
          <ac:spMkLst>
            <pc:docMk/>
            <pc:sldMk cId="520379186" sldId="260"/>
            <ac:spMk id="17" creationId="{E9E416AE-234D-48D4-90DD-74C09987CAB9}"/>
          </ac:spMkLst>
        </pc:spChg>
        <pc:spChg chg="add del">
          <ac:chgData name="De Paola, Joseph" userId="b461de0f-b886-480a-bb95-128986b2407a" providerId="ADAL" clId="{D0A68D7E-F0FB-44DE-B0E1-D1916E274D3B}" dt="2022-05-17T10:25:10.984" v="209" actId="22"/>
          <ac:spMkLst>
            <pc:docMk/>
            <pc:sldMk cId="520379186" sldId="260"/>
            <ac:spMk id="19" creationId="{0FB3E6AF-8B14-4A09-92CB-0856804DB43E}"/>
          </ac:spMkLst>
        </pc:spChg>
        <pc:spChg chg="add del mod">
          <ac:chgData name="De Paola, Joseph" userId="b461de0f-b886-480a-bb95-128986b2407a" providerId="ADAL" clId="{D0A68D7E-F0FB-44DE-B0E1-D1916E274D3B}" dt="2022-05-17T11:44:35.750" v="1196" actId="21"/>
          <ac:spMkLst>
            <pc:docMk/>
            <pc:sldMk cId="520379186" sldId="260"/>
            <ac:spMk id="21" creationId="{7B5BD518-82B0-43EA-85DC-10EBC7953DE4}"/>
          </ac:spMkLst>
        </pc:spChg>
        <pc:spChg chg="add del mod">
          <ac:chgData name="De Paola, Joseph" userId="b461de0f-b886-480a-bb95-128986b2407a" providerId="ADAL" clId="{D0A68D7E-F0FB-44DE-B0E1-D1916E274D3B}" dt="2022-05-17T11:45:49.256" v="1226" actId="478"/>
          <ac:spMkLst>
            <pc:docMk/>
            <pc:sldMk cId="520379186" sldId="260"/>
            <ac:spMk id="22" creationId="{6FC8FB7E-4194-4B65-8180-A0C93FED97AA}"/>
          </ac:spMkLst>
        </pc:spChg>
        <pc:spChg chg="del mod">
          <ac:chgData name="De Paola, Joseph" userId="b461de0f-b886-480a-bb95-128986b2407a" providerId="ADAL" clId="{D0A68D7E-F0FB-44DE-B0E1-D1916E274D3B}" dt="2022-05-17T11:57:45.743" v="1315" actId="478"/>
          <ac:spMkLst>
            <pc:docMk/>
            <pc:sldMk cId="520379186" sldId="260"/>
            <ac:spMk id="25" creationId="{396980DA-56D6-46C4-92AB-0F8CCC0D5707}"/>
          </ac:spMkLst>
        </pc:spChg>
        <pc:spChg chg="add mod">
          <ac:chgData name="De Paola, Joseph" userId="b461de0f-b886-480a-bb95-128986b2407a" providerId="ADAL" clId="{D0A68D7E-F0FB-44DE-B0E1-D1916E274D3B}" dt="2022-05-17T12:02:05.364" v="1388" actId="1076"/>
          <ac:spMkLst>
            <pc:docMk/>
            <pc:sldMk cId="520379186" sldId="260"/>
            <ac:spMk id="26" creationId="{A33F21B9-F43A-4E2B-AB31-4C4166511BBE}"/>
          </ac:spMkLst>
        </pc:spChg>
        <pc:spChg chg="add mod">
          <ac:chgData name="De Paola, Joseph" userId="b461de0f-b886-480a-bb95-128986b2407a" providerId="ADAL" clId="{D0A68D7E-F0FB-44DE-B0E1-D1916E274D3B}" dt="2022-05-17T13:50:53.159" v="1703" actId="255"/>
          <ac:spMkLst>
            <pc:docMk/>
            <pc:sldMk cId="520379186" sldId="260"/>
            <ac:spMk id="27" creationId="{3D7D9B4F-5F92-4ED3-B0F0-6A0EA3271587}"/>
          </ac:spMkLst>
        </pc:spChg>
        <pc:spChg chg="add mod">
          <ac:chgData name="De Paola, Joseph" userId="b461de0f-b886-480a-bb95-128986b2407a" providerId="ADAL" clId="{D0A68D7E-F0FB-44DE-B0E1-D1916E274D3B}" dt="2022-05-17T11:51:34.778" v="1284" actId="1076"/>
          <ac:spMkLst>
            <pc:docMk/>
            <pc:sldMk cId="520379186" sldId="260"/>
            <ac:spMk id="30" creationId="{7D76442F-1386-4BE7-868D-A8FDE7E1E5AE}"/>
          </ac:spMkLst>
        </pc:spChg>
        <pc:spChg chg="add mod ord">
          <ac:chgData name="De Paola, Joseph" userId="b461de0f-b886-480a-bb95-128986b2407a" providerId="ADAL" clId="{D0A68D7E-F0FB-44DE-B0E1-D1916E274D3B}" dt="2022-05-17T13:51:07.126" v="1705" actId="255"/>
          <ac:spMkLst>
            <pc:docMk/>
            <pc:sldMk cId="520379186" sldId="260"/>
            <ac:spMk id="35" creationId="{93B440BC-18DE-4128-B8C3-108310D7AB8A}"/>
          </ac:spMkLst>
        </pc:spChg>
        <pc:spChg chg="mod">
          <ac:chgData name="De Paola, Joseph" userId="b461de0f-b886-480a-bb95-128986b2407a" providerId="ADAL" clId="{D0A68D7E-F0FB-44DE-B0E1-D1916E274D3B}" dt="2022-05-17T13:56:28.273" v="1731" actId="113"/>
          <ac:spMkLst>
            <pc:docMk/>
            <pc:sldMk cId="520379186" sldId="260"/>
            <ac:spMk id="36" creationId="{A5892DC3-FAF9-4E7F-A21A-FF023FA4341D}"/>
          </ac:spMkLst>
        </pc:spChg>
        <pc:spChg chg="add mod ord">
          <ac:chgData name="De Paola, Joseph" userId="b461de0f-b886-480a-bb95-128986b2407a" providerId="ADAL" clId="{D0A68D7E-F0FB-44DE-B0E1-D1916E274D3B}" dt="2022-05-17T13:56:34.646" v="1732" actId="14100"/>
          <ac:spMkLst>
            <pc:docMk/>
            <pc:sldMk cId="520379186" sldId="260"/>
            <ac:spMk id="37" creationId="{508812B2-7C20-4EA5-AEEB-5CCE1E5376E2}"/>
          </ac:spMkLst>
        </pc:spChg>
        <pc:picChg chg="del">
          <ac:chgData name="De Paola, Joseph" userId="b461de0f-b886-480a-bb95-128986b2407a" providerId="ADAL" clId="{D0A68D7E-F0FB-44DE-B0E1-D1916E274D3B}" dt="2022-05-17T12:02:30.358" v="1394" actId="478"/>
          <ac:picMkLst>
            <pc:docMk/>
            <pc:sldMk cId="520379186" sldId="260"/>
            <ac:picMk id="3" creationId="{0B2F9518-97AE-4518-9C46-F616F8F76C7D}"/>
          </ac:picMkLst>
        </pc:picChg>
        <pc:picChg chg="add del mod">
          <ac:chgData name="De Paola, Joseph" userId="b461de0f-b886-480a-bb95-128986b2407a" providerId="ADAL" clId="{D0A68D7E-F0FB-44DE-B0E1-D1916E274D3B}" dt="2022-05-17T10:25:53.446" v="221"/>
          <ac:picMkLst>
            <pc:docMk/>
            <pc:sldMk cId="520379186" sldId="260"/>
            <ac:picMk id="4" creationId="{E8BFC1AF-DAEE-4252-8121-DE77ED91AEC7}"/>
          </ac:picMkLst>
        </pc:picChg>
        <pc:picChg chg="del">
          <ac:chgData name="De Paola, Joseph" userId="b461de0f-b886-480a-bb95-128986b2407a" providerId="ADAL" clId="{D0A68D7E-F0FB-44DE-B0E1-D1916E274D3B}" dt="2022-05-17T13:55:39.173" v="1714" actId="478"/>
          <ac:picMkLst>
            <pc:docMk/>
            <pc:sldMk cId="520379186" sldId="260"/>
            <ac:picMk id="5" creationId="{F6A6814C-40C7-4896-B03B-FCAC838B9486}"/>
          </ac:picMkLst>
        </pc:picChg>
        <pc:picChg chg="mod">
          <ac:chgData name="De Paola, Joseph" userId="b461de0f-b886-480a-bb95-128986b2407a" providerId="ADAL" clId="{D0A68D7E-F0FB-44DE-B0E1-D1916E274D3B}" dt="2022-05-17T12:03:05.598" v="1401" actId="1076"/>
          <ac:picMkLst>
            <pc:docMk/>
            <pc:sldMk cId="520379186" sldId="260"/>
            <ac:picMk id="7" creationId="{DCCD8BB1-A074-47E2-B265-A0A9AA2FE28C}"/>
          </ac:picMkLst>
        </pc:picChg>
        <pc:picChg chg="mod">
          <ac:chgData name="De Paola, Joseph" userId="b461de0f-b886-480a-bb95-128986b2407a" providerId="ADAL" clId="{D0A68D7E-F0FB-44DE-B0E1-D1916E274D3B}" dt="2022-05-17T12:03:08.468" v="1402" actId="1076"/>
          <ac:picMkLst>
            <pc:docMk/>
            <pc:sldMk cId="520379186" sldId="260"/>
            <ac:picMk id="12" creationId="{15E5FDB3-EF1A-4B4C-A888-9453D700F537}"/>
          </ac:picMkLst>
        </pc:picChg>
        <pc:picChg chg="del mod ord">
          <ac:chgData name="De Paola, Joseph" userId="b461de0f-b886-480a-bb95-128986b2407a" providerId="ADAL" clId="{D0A68D7E-F0FB-44DE-B0E1-D1916E274D3B}" dt="2022-05-17T11:44:29.025" v="1193" actId="478"/>
          <ac:picMkLst>
            <pc:docMk/>
            <pc:sldMk cId="520379186" sldId="260"/>
            <ac:picMk id="16" creationId="{44557F21-888B-45F9-B820-5A7CA91F7C07}"/>
          </ac:picMkLst>
        </pc:picChg>
        <pc:picChg chg="del mod">
          <ac:chgData name="De Paola, Joseph" userId="b461de0f-b886-480a-bb95-128986b2407a" providerId="ADAL" clId="{D0A68D7E-F0FB-44DE-B0E1-D1916E274D3B}" dt="2022-05-17T11:46:15.511" v="1228" actId="478"/>
          <ac:picMkLst>
            <pc:docMk/>
            <pc:sldMk cId="520379186" sldId="260"/>
            <ac:picMk id="18" creationId="{D84B8A3D-A315-44D5-A6F0-D33CDF463B28}"/>
          </ac:picMkLst>
        </pc:picChg>
        <pc:picChg chg="add del mod">
          <ac:chgData name="De Paola, Joseph" userId="b461de0f-b886-480a-bb95-128986b2407a" providerId="ADAL" clId="{D0A68D7E-F0FB-44DE-B0E1-D1916E274D3B}" dt="2022-05-17T11:43:31.240" v="1190" actId="478"/>
          <ac:picMkLst>
            <pc:docMk/>
            <pc:sldMk cId="520379186" sldId="260"/>
            <ac:picMk id="20" creationId="{890CA4E3-A60C-4C24-A4D4-868B45E98AD1}"/>
          </ac:picMkLst>
        </pc:picChg>
        <pc:picChg chg="add mod">
          <ac:chgData name="De Paola, Joseph" userId="b461de0f-b886-480a-bb95-128986b2407a" providerId="ADAL" clId="{D0A68D7E-F0FB-44DE-B0E1-D1916E274D3B}" dt="2022-05-17T11:51:26.364" v="1282" actId="1076"/>
          <ac:picMkLst>
            <pc:docMk/>
            <pc:sldMk cId="520379186" sldId="260"/>
            <ac:picMk id="28" creationId="{5AEC8259-F2B8-4008-BE3D-2B9030CBC38D}"/>
          </ac:picMkLst>
        </pc:picChg>
        <pc:picChg chg="del">
          <ac:chgData name="De Paola, Joseph" userId="b461de0f-b886-480a-bb95-128986b2407a" providerId="ADAL" clId="{D0A68D7E-F0FB-44DE-B0E1-D1916E274D3B}" dt="2022-05-17T12:01:27.017" v="1374" actId="478"/>
          <ac:picMkLst>
            <pc:docMk/>
            <pc:sldMk cId="520379186" sldId="260"/>
            <ac:picMk id="29" creationId="{4FE8B1A6-9C95-4ED9-BB0F-5839801C014A}"/>
          </ac:picMkLst>
        </pc:picChg>
        <pc:picChg chg="del mod">
          <ac:chgData name="De Paola, Joseph" userId="b461de0f-b886-480a-bb95-128986b2407a" providerId="ADAL" clId="{D0A68D7E-F0FB-44DE-B0E1-D1916E274D3B}" dt="2022-05-17T11:57:50.535" v="1317" actId="478"/>
          <ac:picMkLst>
            <pc:docMk/>
            <pc:sldMk cId="520379186" sldId="260"/>
            <ac:picMk id="31" creationId="{E586BA70-675A-48F0-8C5A-F772C0327A1D}"/>
          </ac:picMkLst>
        </pc:picChg>
        <pc:picChg chg="add mod">
          <ac:chgData name="De Paola, Joseph" userId="b461de0f-b886-480a-bb95-128986b2407a" providerId="ADAL" clId="{D0A68D7E-F0FB-44DE-B0E1-D1916E274D3B}" dt="2022-05-17T12:05:17.264" v="1406" actId="1076"/>
          <ac:picMkLst>
            <pc:docMk/>
            <pc:sldMk cId="520379186" sldId="260"/>
            <ac:picMk id="32" creationId="{401A2EBE-11B4-4A31-911A-A79AF1685A43}"/>
          </ac:picMkLst>
        </pc:picChg>
        <pc:picChg chg="del">
          <ac:chgData name="De Paola, Joseph" userId="b461de0f-b886-480a-bb95-128986b2407a" providerId="ADAL" clId="{D0A68D7E-F0FB-44DE-B0E1-D1916E274D3B}" dt="2022-05-17T12:02:26.619" v="1393" actId="478"/>
          <ac:picMkLst>
            <pc:docMk/>
            <pc:sldMk cId="520379186" sldId="260"/>
            <ac:picMk id="33" creationId="{072F6A9C-90B6-430C-A9C1-AE3816FD0581}"/>
          </ac:picMkLst>
        </pc:picChg>
        <pc:picChg chg="add mod">
          <ac:chgData name="De Paola, Joseph" userId="b461de0f-b886-480a-bb95-128986b2407a" providerId="ADAL" clId="{D0A68D7E-F0FB-44DE-B0E1-D1916E274D3B}" dt="2022-05-17T12:02:13.138" v="1390" actId="1076"/>
          <ac:picMkLst>
            <pc:docMk/>
            <pc:sldMk cId="520379186" sldId="260"/>
            <ac:picMk id="34" creationId="{9517D5DC-01B8-4798-B842-9A8875261A40}"/>
          </ac:picMkLst>
        </pc:picChg>
      </pc:sldChg>
      <pc:sldChg chg="modSp mod">
        <pc:chgData name="De Paola, Joseph" userId="b461de0f-b886-480a-bb95-128986b2407a" providerId="ADAL" clId="{D0A68D7E-F0FB-44DE-B0E1-D1916E274D3B}" dt="2022-05-17T14:04:06.232" v="1733" actId="2085"/>
        <pc:sldMkLst>
          <pc:docMk/>
          <pc:sldMk cId="23586193" sldId="261"/>
        </pc:sldMkLst>
        <pc:spChg chg="mod">
          <ac:chgData name="De Paola, Joseph" userId="b461de0f-b886-480a-bb95-128986b2407a" providerId="ADAL" clId="{D0A68D7E-F0FB-44DE-B0E1-D1916E274D3B}" dt="2022-05-17T14:04:06.232" v="1733" actId="2085"/>
          <ac:spMkLst>
            <pc:docMk/>
            <pc:sldMk cId="23586193" sldId="261"/>
            <ac:spMk id="10" creationId="{2603BEB7-D41C-42B9-9D8D-982E2962E822}"/>
          </ac:spMkLst>
        </pc:spChg>
        <pc:picChg chg="mod">
          <ac:chgData name="De Paola, Joseph" userId="b461de0f-b886-480a-bb95-128986b2407a" providerId="ADAL" clId="{D0A68D7E-F0FB-44DE-B0E1-D1916E274D3B}" dt="2022-05-17T12:06:18.725" v="1408" actId="1076"/>
          <ac:picMkLst>
            <pc:docMk/>
            <pc:sldMk cId="23586193" sldId="261"/>
            <ac:picMk id="9" creationId="{8346DFC5-C805-4116-9E12-5DB5E4CF5BB0}"/>
          </ac:picMkLst>
        </pc:picChg>
      </pc:sldChg>
      <pc:sldChg chg="addSp delSp modSp mod">
        <pc:chgData name="De Paola, Joseph" userId="b461de0f-b886-480a-bb95-128986b2407a" providerId="ADAL" clId="{D0A68D7E-F0FB-44DE-B0E1-D1916E274D3B}" dt="2022-05-17T12:11:53.912" v="1701" actId="14734"/>
        <pc:sldMkLst>
          <pc:docMk/>
          <pc:sldMk cId="1875738354" sldId="262"/>
        </pc:sldMkLst>
        <pc:spChg chg="mod">
          <ac:chgData name="De Paola, Joseph" userId="b461de0f-b886-480a-bb95-128986b2407a" providerId="ADAL" clId="{D0A68D7E-F0FB-44DE-B0E1-D1916E274D3B}" dt="2022-05-17T12:11:26.724" v="1693" actId="404"/>
          <ac:spMkLst>
            <pc:docMk/>
            <pc:sldMk cId="1875738354" sldId="262"/>
            <ac:spMk id="4" creationId="{2DFADF72-6C25-450D-B9D2-A85D34DEC204}"/>
          </ac:spMkLst>
        </pc:spChg>
        <pc:spChg chg="mod">
          <ac:chgData name="De Paola, Joseph" userId="b461de0f-b886-480a-bb95-128986b2407a" providerId="ADAL" clId="{D0A68D7E-F0FB-44DE-B0E1-D1916E274D3B}" dt="2022-05-17T11:26:21.764" v="1165" actId="1076"/>
          <ac:spMkLst>
            <pc:docMk/>
            <pc:sldMk cId="1875738354" sldId="262"/>
            <ac:spMk id="7" creationId="{3DCB34F4-93F6-4362-A68D-E64D4CA80959}"/>
          </ac:spMkLst>
        </pc:spChg>
        <pc:graphicFrameChg chg="add del mod modGraphic">
          <ac:chgData name="De Paola, Joseph" userId="b461de0f-b886-480a-bb95-128986b2407a" providerId="ADAL" clId="{D0A68D7E-F0FB-44DE-B0E1-D1916E274D3B}" dt="2022-05-17T11:14:08.920" v="602" actId="21"/>
          <ac:graphicFrameMkLst>
            <pc:docMk/>
            <pc:sldMk cId="1875738354" sldId="262"/>
            <ac:graphicFrameMk id="2" creationId="{215B732C-8AB2-4757-95A8-A82B8295F968}"/>
          </ac:graphicFrameMkLst>
        </pc:graphicFrameChg>
        <pc:graphicFrameChg chg="add del mod modGraphic">
          <ac:chgData name="De Paola, Joseph" userId="b461de0f-b886-480a-bb95-128986b2407a" providerId="ADAL" clId="{D0A68D7E-F0FB-44DE-B0E1-D1916E274D3B}" dt="2022-05-17T11:14:10.917" v="603" actId="21"/>
          <ac:graphicFrameMkLst>
            <pc:docMk/>
            <pc:sldMk cId="1875738354" sldId="262"/>
            <ac:graphicFrameMk id="3" creationId="{EE3A018F-2EF8-473D-8B4B-34DDD6BA0668}"/>
          </ac:graphicFrameMkLst>
        </pc:graphicFrameChg>
        <pc:graphicFrameChg chg="del mod modGraphic">
          <ac:chgData name="De Paola, Joseph" userId="b461de0f-b886-480a-bb95-128986b2407a" providerId="ADAL" clId="{D0A68D7E-F0FB-44DE-B0E1-D1916E274D3B}" dt="2022-05-17T11:14:07.221" v="601" actId="21"/>
          <ac:graphicFrameMkLst>
            <pc:docMk/>
            <pc:sldMk cId="1875738354" sldId="262"/>
            <ac:graphicFrameMk id="9" creationId="{BD372AE4-4E86-483B-9985-37915B7D67F9}"/>
          </ac:graphicFrameMkLst>
        </pc:graphicFrameChg>
        <pc:graphicFrameChg chg="add del mod ord modGraphic">
          <ac:chgData name="De Paola, Joseph" userId="b461de0f-b886-480a-bb95-128986b2407a" providerId="ADAL" clId="{D0A68D7E-F0FB-44DE-B0E1-D1916E274D3B}" dt="2022-05-17T11:18:51.817" v="641" actId="21"/>
          <ac:graphicFrameMkLst>
            <pc:docMk/>
            <pc:sldMk cId="1875738354" sldId="262"/>
            <ac:graphicFrameMk id="10" creationId="{99DC76A5-3599-4E41-9807-C66320994344}"/>
          </ac:graphicFrameMkLst>
        </pc:graphicFrameChg>
        <pc:graphicFrameChg chg="add del mod">
          <ac:chgData name="De Paola, Joseph" userId="b461de0f-b886-480a-bb95-128986b2407a" providerId="ADAL" clId="{D0A68D7E-F0FB-44DE-B0E1-D1916E274D3B}" dt="2022-05-17T11:14:14.651" v="605"/>
          <ac:graphicFrameMkLst>
            <pc:docMk/>
            <pc:sldMk cId="1875738354" sldId="262"/>
            <ac:graphicFrameMk id="11" creationId="{FF232AE6-7236-4511-B4C1-1B9A75A97707}"/>
          </ac:graphicFrameMkLst>
        </pc:graphicFrameChg>
        <pc:graphicFrameChg chg="add del">
          <ac:chgData name="De Paola, Joseph" userId="b461de0f-b886-480a-bb95-128986b2407a" providerId="ADAL" clId="{D0A68D7E-F0FB-44DE-B0E1-D1916E274D3B}" dt="2022-05-17T11:19:02.720" v="643" actId="3680"/>
          <ac:graphicFrameMkLst>
            <pc:docMk/>
            <pc:sldMk cId="1875738354" sldId="262"/>
            <ac:graphicFrameMk id="13" creationId="{26C868D2-01AB-4D7A-B330-954D996DF124}"/>
          </ac:graphicFrameMkLst>
        </pc:graphicFrameChg>
        <pc:graphicFrameChg chg="add del mod modGraphic">
          <ac:chgData name="De Paola, Joseph" userId="b461de0f-b886-480a-bb95-128986b2407a" providerId="ADAL" clId="{D0A68D7E-F0FB-44DE-B0E1-D1916E274D3B}" dt="2022-05-17T11:20:32.536" v="646" actId="478"/>
          <ac:graphicFrameMkLst>
            <pc:docMk/>
            <pc:sldMk cId="1875738354" sldId="262"/>
            <ac:graphicFrameMk id="14" creationId="{EA0F49F1-6C47-4E2A-AE84-64E5CB69C07F}"/>
          </ac:graphicFrameMkLst>
        </pc:graphicFrameChg>
        <pc:graphicFrameChg chg="add del mod">
          <ac:chgData name="De Paola, Joseph" userId="b461de0f-b886-480a-bb95-128986b2407a" providerId="ADAL" clId="{D0A68D7E-F0FB-44DE-B0E1-D1916E274D3B}" dt="2022-05-17T11:20:44.472" v="648" actId="478"/>
          <ac:graphicFrameMkLst>
            <pc:docMk/>
            <pc:sldMk cId="1875738354" sldId="262"/>
            <ac:graphicFrameMk id="15" creationId="{A7231303-1F51-4299-B0D7-32D3C89C9EE1}"/>
          </ac:graphicFrameMkLst>
        </pc:graphicFrameChg>
        <pc:graphicFrameChg chg="add del mod modGraphic">
          <ac:chgData name="De Paola, Joseph" userId="b461de0f-b886-480a-bb95-128986b2407a" providerId="ADAL" clId="{D0A68D7E-F0FB-44DE-B0E1-D1916E274D3B}" dt="2022-05-17T11:23:49.612" v="1111" actId="21"/>
          <ac:graphicFrameMkLst>
            <pc:docMk/>
            <pc:sldMk cId="1875738354" sldId="262"/>
            <ac:graphicFrameMk id="16" creationId="{D4E4EE43-BD02-41FA-8F6D-1D919AEF3A60}"/>
          </ac:graphicFrameMkLst>
        </pc:graphicFrameChg>
        <pc:graphicFrameChg chg="add del mod">
          <ac:chgData name="De Paola, Joseph" userId="b461de0f-b886-480a-bb95-128986b2407a" providerId="ADAL" clId="{D0A68D7E-F0FB-44DE-B0E1-D1916E274D3B}" dt="2022-05-17T11:23:53.812" v="1113" actId="478"/>
          <ac:graphicFrameMkLst>
            <pc:docMk/>
            <pc:sldMk cId="1875738354" sldId="262"/>
            <ac:graphicFrameMk id="17" creationId="{93C62DE5-FD0C-435E-96B2-D55DE226FCE1}"/>
          </ac:graphicFrameMkLst>
        </pc:graphicFrameChg>
        <pc:graphicFrameChg chg="add mod modGraphic">
          <ac:chgData name="De Paola, Joseph" userId="b461de0f-b886-480a-bb95-128986b2407a" providerId="ADAL" clId="{D0A68D7E-F0FB-44DE-B0E1-D1916E274D3B}" dt="2022-05-17T12:11:53.912" v="1701" actId="14734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del">
        <pc:chgData name="De Paola, Joseph" userId="b461de0f-b886-480a-bb95-128986b2407a" providerId="ADAL" clId="{D0A68D7E-F0FB-44DE-B0E1-D1916E274D3B}" dt="2022-05-13T11:18:29.278" v="28" actId="47"/>
        <pc:sldMkLst>
          <pc:docMk/>
          <pc:sldMk cId="2778894043" sldId="263"/>
        </pc:sldMkLst>
      </pc:sldChg>
      <pc:sldChg chg="addSp delSp modSp del mod">
        <pc:chgData name="De Paola, Joseph" userId="b461de0f-b886-480a-bb95-128986b2407a" providerId="ADAL" clId="{D0A68D7E-F0FB-44DE-B0E1-D1916E274D3B}" dt="2022-05-17T11:16:42.650" v="622" actId="47"/>
        <pc:sldMkLst>
          <pc:docMk/>
          <pc:sldMk cId="1451270294" sldId="264"/>
        </pc:sldMkLst>
        <pc:spChg chg="mod">
          <ac:chgData name="De Paola, Joseph" userId="b461de0f-b886-480a-bb95-128986b2407a" providerId="ADAL" clId="{D0A68D7E-F0FB-44DE-B0E1-D1916E274D3B}" dt="2022-05-13T11:17:03.222" v="15" actId="1076"/>
          <ac:spMkLst>
            <pc:docMk/>
            <pc:sldMk cId="1451270294" sldId="264"/>
            <ac:spMk id="4" creationId="{2DFADF72-6C25-450D-B9D2-A85D34DEC204}"/>
          </ac:spMkLst>
        </pc:spChg>
        <pc:spChg chg="mod">
          <ac:chgData name="De Paola, Joseph" userId="b461de0f-b886-480a-bb95-128986b2407a" providerId="ADAL" clId="{D0A68D7E-F0FB-44DE-B0E1-D1916E274D3B}" dt="2022-05-13T11:18:26.738" v="27" actId="1076"/>
          <ac:spMkLst>
            <pc:docMk/>
            <pc:sldMk cId="1451270294" sldId="264"/>
            <ac:spMk id="9" creationId="{6E29E479-02E2-4DCD-A958-46954055EEB4}"/>
          </ac:spMkLst>
        </pc:spChg>
        <pc:spChg chg="add mod">
          <ac:chgData name="De Paola, Joseph" userId="b461de0f-b886-480a-bb95-128986b2407a" providerId="ADAL" clId="{D0A68D7E-F0FB-44DE-B0E1-D1916E274D3B}" dt="2022-05-13T11:18:40.342" v="29" actId="1076"/>
          <ac:spMkLst>
            <pc:docMk/>
            <pc:sldMk cId="1451270294" sldId="264"/>
            <ac:spMk id="13" creationId="{13B442A7-D778-4FDF-9105-38736CD38FC9}"/>
          </ac:spMkLst>
        </pc:spChg>
        <pc:graphicFrameChg chg="mod modGraphic">
          <ac:chgData name="De Paola, Joseph" userId="b461de0f-b886-480a-bb95-128986b2407a" providerId="ADAL" clId="{D0A68D7E-F0FB-44DE-B0E1-D1916E274D3B}" dt="2022-05-13T11:17:12.348" v="16" actId="1076"/>
          <ac:graphicFrameMkLst>
            <pc:docMk/>
            <pc:sldMk cId="1451270294" sldId="264"/>
            <ac:graphicFrameMk id="7" creationId="{6016EF16-1AFE-411F-9D67-1B05646F053F}"/>
          </ac:graphicFrameMkLst>
        </pc:graphicFrameChg>
        <pc:graphicFrameChg chg="add del mod modGraphic">
          <ac:chgData name="De Paola, Joseph" userId="b461de0f-b886-480a-bb95-128986b2407a" providerId="ADAL" clId="{D0A68D7E-F0FB-44DE-B0E1-D1916E274D3B}" dt="2022-05-13T11:16:36.817" v="14" actId="478"/>
          <ac:graphicFrameMkLst>
            <pc:docMk/>
            <pc:sldMk cId="1451270294" sldId="264"/>
            <ac:graphicFrameMk id="10" creationId="{CABF8EDA-1202-48E3-B2AD-3FF4C29FADE8}"/>
          </ac:graphicFrameMkLst>
        </pc:graphicFrameChg>
        <pc:graphicFrameChg chg="add mod modGraphic">
          <ac:chgData name="De Paola, Joseph" userId="b461de0f-b886-480a-bb95-128986b2407a" providerId="ADAL" clId="{D0A68D7E-F0FB-44DE-B0E1-D1916E274D3B}" dt="2022-05-17T11:09:21.350" v="599" actId="14734"/>
          <ac:graphicFrameMkLst>
            <pc:docMk/>
            <pc:sldMk cId="1451270294" sldId="264"/>
            <ac:graphicFrameMk id="11" creationId="{6EFAF7EB-3E7C-404E-8BA9-4BC65140201C}"/>
          </ac:graphicFrameMkLst>
        </pc:graphicFrameChg>
      </pc:sldChg>
      <pc:sldChg chg="modSp add del mod">
        <pc:chgData name="De Paola, Joseph" userId="b461de0f-b886-480a-bb95-128986b2407a" providerId="ADAL" clId="{D0A68D7E-F0FB-44DE-B0E1-D1916E274D3B}" dt="2022-05-18T08:23:46.304" v="2064" actId="47"/>
        <pc:sldMkLst>
          <pc:docMk/>
          <pc:sldMk cId="573481943" sldId="265"/>
        </pc:sldMkLst>
        <pc:spChg chg="mod">
          <ac:chgData name="De Paola, Joseph" userId="b461de0f-b886-480a-bb95-128986b2407a" providerId="ADAL" clId="{D0A68D7E-F0FB-44DE-B0E1-D1916E274D3B}" dt="2022-05-17T11:41:49.824" v="1187" actId="113"/>
          <ac:spMkLst>
            <pc:docMk/>
            <pc:sldMk cId="573481943" sldId="265"/>
            <ac:spMk id="5" creationId="{ED95A808-60A9-4BB6-BE52-2B6574AC9AC4}"/>
          </ac:spMkLst>
        </pc:spChg>
        <pc:spChg chg="mod">
          <ac:chgData name="De Paola, Joseph" userId="b461de0f-b886-480a-bb95-128986b2407a" providerId="ADAL" clId="{D0A68D7E-F0FB-44DE-B0E1-D1916E274D3B}" dt="2022-05-17T14:31:07.539" v="1959" actId="20577"/>
          <ac:spMkLst>
            <pc:docMk/>
            <pc:sldMk cId="573481943" sldId="265"/>
            <ac:spMk id="7" creationId="{CE2F2F5A-6595-4DCC-98C2-12FF90CF42BA}"/>
          </ac:spMkLst>
        </pc:spChg>
        <pc:cxnChg chg="mod">
          <ac:chgData name="De Paola, Joseph" userId="b461de0f-b886-480a-bb95-128986b2407a" providerId="ADAL" clId="{D0A68D7E-F0FB-44DE-B0E1-D1916E274D3B}" dt="2022-05-13T11:21:12.743" v="46" actId="1076"/>
          <ac:cxnSpMkLst>
            <pc:docMk/>
            <pc:sldMk cId="573481943" sldId="265"/>
            <ac:cxnSpMk id="8" creationId="{ECDE7EE4-44EA-4737-B443-C93CDDD84E2B}"/>
          </ac:cxnSpMkLst>
        </pc:cxnChg>
      </pc:sldChg>
      <pc:sldChg chg="modSp mod">
        <pc:chgData name="De Paola, Joseph" userId="b461de0f-b886-480a-bb95-128986b2407a" providerId="ADAL" clId="{D0A68D7E-F0FB-44DE-B0E1-D1916E274D3B}" dt="2022-05-17T14:05:44.755" v="1762" actId="20577"/>
        <pc:sldMkLst>
          <pc:docMk/>
          <pc:sldMk cId="91343966" sldId="266"/>
        </pc:sldMkLst>
        <pc:spChg chg="mod">
          <ac:chgData name="De Paola, Joseph" userId="b461de0f-b886-480a-bb95-128986b2407a" providerId="ADAL" clId="{D0A68D7E-F0FB-44DE-B0E1-D1916E274D3B}" dt="2022-05-17T14:05:44.755" v="1762" actId="20577"/>
          <ac:spMkLst>
            <pc:docMk/>
            <pc:sldMk cId="91343966" sldId="266"/>
            <ac:spMk id="6" creationId="{E0817423-A5D5-4904-827B-371E94F31F91}"/>
          </ac:spMkLst>
        </pc:spChg>
      </pc:sldChg>
      <pc:sldChg chg="addSp delSp modSp mod ord">
        <pc:chgData name="De Paola, Joseph" userId="b461de0f-b886-480a-bb95-128986b2407a" providerId="ADAL" clId="{D0A68D7E-F0FB-44DE-B0E1-D1916E274D3B}" dt="2022-05-18T12:24:00.554" v="2104" actId="27309"/>
        <pc:sldMkLst>
          <pc:docMk/>
          <pc:sldMk cId="3504408146" sldId="267"/>
        </pc:sldMkLst>
        <pc:spChg chg="mod">
          <ac:chgData name="De Paola, Joseph" userId="b461de0f-b886-480a-bb95-128986b2407a" providerId="ADAL" clId="{D0A68D7E-F0FB-44DE-B0E1-D1916E274D3B}" dt="2022-05-17T14:07:27.321" v="1840" actId="20577"/>
          <ac:spMkLst>
            <pc:docMk/>
            <pc:sldMk cId="3504408146" sldId="267"/>
            <ac:spMk id="4" creationId="{A87F16BD-8273-4018-A241-A310808AB582}"/>
          </ac:spMkLst>
        </pc:spChg>
        <pc:spChg chg="mod">
          <ac:chgData name="De Paola, Joseph" userId="b461de0f-b886-480a-bb95-128986b2407a" providerId="ADAL" clId="{D0A68D7E-F0FB-44DE-B0E1-D1916E274D3B}" dt="2022-05-17T14:05:54.196" v="1763" actId="20577"/>
          <ac:spMkLst>
            <pc:docMk/>
            <pc:sldMk cId="3504408146" sldId="267"/>
            <ac:spMk id="6" creationId="{E0817423-A5D5-4904-827B-371E94F31F91}"/>
          </ac:spMkLst>
        </pc:spChg>
        <pc:spChg chg="mod">
          <ac:chgData name="De Paola, Joseph" userId="b461de0f-b886-480a-bb95-128986b2407a" providerId="ADAL" clId="{D0A68D7E-F0FB-44DE-B0E1-D1916E274D3B}" dt="2022-05-17T14:10:13.991" v="1906" actId="20577"/>
          <ac:spMkLst>
            <pc:docMk/>
            <pc:sldMk cId="3504408146" sldId="267"/>
            <ac:spMk id="8" creationId="{4195A1E9-88BD-4AB0-AB4F-F899716317BA}"/>
          </ac:spMkLst>
        </pc:spChg>
        <pc:graphicFrameChg chg="add del modGraphic">
          <ac:chgData name="De Paola, Joseph" userId="b461de0f-b886-480a-bb95-128986b2407a" providerId="ADAL" clId="{D0A68D7E-F0FB-44DE-B0E1-D1916E274D3B}" dt="2022-05-18T12:24:00.554" v="2104" actId="27309"/>
          <ac:graphicFrameMkLst>
            <pc:docMk/>
            <pc:sldMk cId="3504408146" sldId="267"/>
            <ac:graphicFrameMk id="9" creationId="{87CD6FF5-40DA-48A0-B9E2-7F55766DB0FE}"/>
          </ac:graphicFrameMkLst>
        </pc:graphicFrameChg>
      </pc:sldChg>
      <pc:sldChg chg="addSp modSp add">
        <pc:chgData name="De Paola, Joseph" userId="b461de0f-b886-480a-bb95-128986b2407a" providerId="ADAL" clId="{D0A68D7E-F0FB-44DE-B0E1-D1916E274D3B}" dt="2022-05-20T12:55:53.261" v="2105"/>
        <pc:sldMkLst>
          <pc:docMk/>
          <pc:sldMk cId="3845005294" sldId="268"/>
        </pc:sldMkLst>
        <pc:picChg chg="add mod">
          <ac:chgData name="De Paola, Joseph" userId="b461de0f-b886-480a-bb95-128986b2407a" providerId="ADAL" clId="{D0A68D7E-F0FB-44DE-B0E1-D1916E274D3B}" dt="2022-05-20T12:55:53.261" v="2105"/>
          <ac:picMkLst>
            <pc:docMk/>
            <pc:sldMk cId="3845005294" sldId="268"/>
            <ac:picMk id="9" creationId="{8F9DE435-B870-411F-B23A-E5B658787D8C}"/>
          </ac:picMkLst>
        </pc:picChg>
      </pc:sldChg>
      <pc:sldChg chg="add">
        <pc:chgData name="De Paola, Joseph" userId="b461de0f-b886-480a-bb95-128986b2407a" providerId="ADAL" clId="{D0A68D7E-F0FB-44DE-B0E1-D1916E274D3B}" dt="2022-05-18T08:23:35.164" v="2061"/>
        <pc:sldMkLst>
          <pc:docMk/>
          <pc:sldMk cId="4126800821" sldId="269"/>
        </pc:sldMkLst>
      </pc:sldChg>
      <pc:sldChg chg="add">
        <pc:chgData name="De Paola, Joseph" userId="b461de0f-b886-480a-bb95-128986b2407a" providerId="ADAL" clId="{D0A68D7E-F0FB-44DE-B0E1-D1916E274D3B}" dt="2022-05-18T08:23:43.488" v="2063"/>
        <pc:sldMkLst>
          <pc:docMk/>
          <pc:sldMk cId="2781656053" sldId="270"/>
        </pc:sldMkLst>
      </pc:sldChg>
      <pc:sldChg chg="modSp add mod">
        <pc:chgData name="De Paola, Joseph" userId="b461de0f-b886-480a-bb95-128986b2407a" providerId="ADAL" clId="{D0A68D7E-F0FB-44DE-B0E1-D1916E274D3B}" dt="2022-05-18T10:12:43.861" v="2092" actId="1076"/>
        <pc:sldMkLst>
          <pc:docMk/>
          <pc:sldMk cId="2449179676" sldId="271"/>
        </pc:sldMkLst>
        <pc:spChg chg="mod">
          <ac:chgData name="De Paola, Joseph" userId="b461de0f-b886-480a-bb95-128986b2407a" providerId="ADAL" clId="{D0A68D7E-F0FB-44DE-B0E1-D1916E274D3B}" dt="2022-05-18T10:12:24.194" v="2089" actId="20577"/>
          <ac:spMkLst>
            <pc:docMk/>
            <pc:sldMk cId="2449179676" sldId="271"/>
            <ac:spMk id="8" creationId="{E9141A60-29B3-435C-B33E-5EF76C77726C}"/>
          </ac:spMkLst>
        </pc:spChg>
        <pc:spChg chg="mod">
          <ac:chgData name="De Paola, Joseph" userId="b461de0f-b886-480a-bb95-128986b2407a" providerId="ADAL" clId="{D0A68D7E-F0FB-44DE-B0E1-D1916E274D3B}" dt="2022-05-18T10:11:57.624" v="2077" actId="20577"/>
          <ac:spMkLst>
            <pc:docMk/>
            <pc:sldMk cId="2449179676" sldId="271"/>
            <ac:spMk id="30" creationId="{7D76442F-1386-4BE7-868D-A8FDE7E1E5AE}"/>
          </ac:spMkLst>
        </pc:spChg>
        <pc:spChg chg="mod">
          <ac:chgData name="De Paola, Joseph" userId="b461de0f-b886-480a-bb95-128986b2407a" providerId="ADAL" clId="{D0A68D7E-F0FB-44DE-B0E1-D1916E274D3B}" dt="2022-05-18T10:12:34.332" v="2090" actId="14100"/>
          <ac:spMkLst>
            <pc:docMk/>
            <pc:sldMk cId="2449179676" sldId="271"/>
            <ac:spMk id="35" creationId="{93B440BC-18DE-4128-B8C3-108310D7AB8A}"/>
          </ac:spMkLst>
        </pc:spChg>
        <pc:picChg chg="mod">
          <ac:chgData name="De Paola, Joseph" userId="b461de0f-b886-480a-bb95-128986b2407a" providerId="ADAL" clId="{D0A68D7E-F0FB-44DE-B0E1-D1916E274D3B}" dt="2022-05-18T10:12:39.096" v="2091" actId="1076"/>
          <ac:picMkLst>
            <pc:docMk/>
            <pc:sldMk cId="2449179676" sldId="271"/>
            <ac:picMk id="7" creationId="{DCCD8BB1-A074-47E2-B265-A0A9AA2FE28C}"/>
          </ac:picMkLst>
        </pc:picChg>
        <pc:picChg chg="mod">
          <ac:chgData name="De Paola, Joseph" userId="b461de0f-b886-480a-bb95-128986b2407a" providerId="ADAL" clId="{D0A68D7E-F0FB-44DE-B0E1-D1916E274D3B}" dt="2022-05-18T10:12:43.861" v="2092" actId="1076"/>
          <ac:picMkLst>
            <pc:docMk/>
            <pc:sldMk cId="2449179676" sldId="271"/>
            <ac:picMk id="12" creationId="{15E5FDB3-EF1A-4B4C-A888-9453D700F537}"/>
          </ac:picMkLst>
        </pc:picChg>
      </pc:sldChg>
      <pc:sldChg chg="modSp add mod">
        <pc:chgData name="De Paola, Joseph" userId="b461de0f-b886-480a-bb95-128986b2407a" providerId="ADAL" clId="{D0A68D7E-F0FB-44DE-B0E1-D1916E274D3B}" dt="2022-05-18T10:33:47.877" v="2100" actId="12"/>
        <pc:sldMkLst>
          <pc:docMk/>
          <pc:sldMk cId="1256705028" sldId="272"/>
        </pc:sldMkLst>
        <pc:spChg chg="mod">
          <ac:chgData name="De Paola, Joseph" userId="b461de0f-b886-480a-bb95-128986b2407a" providerId="ADAL" clId="{D0A68D7E-F0FB-44DE-B0E1-D1916E274D3B}" dt="2022-05-18T08:25:40.590" v="2073" actId="1076"/>
          <ac:spMkLst>
            <pc:docMk/>
            <pc:sldMk cId="1256705028" sldId="272"/>
            <ac:spMk id="4" creationId="{2DFADF72-6C25-450D-B9D2-A85D34DEC204}"/>
          </ac:spMkLst>
        </pc:spChg>
        <pc:spChg chg="mod">
          <ac:chgData name="De Paola, Joseph" userId="b461de0f-b886-480a-bb95-128986b2407a" providerId="ADAL" clId="{D0A68D7E-F0FB-44DE-B0E1-D1916E274D3B}" dt="2022-05-18T08:25:34.405" v="2072" actId="1076"/>
          <ac:spMkLst>
            <pc:docMk/>
            <pc:sldMk cId="1256705028" sldId="272"/>
            <ac:spMk id="6" creationId="{6003D96D-6447-4404-A437-6704F745ECBD}"/>
          </ac:spMkLst>
        </pc:spChg>
        <pc:graphicFrameChg chg="mod modGraphic">
          <ac:chgData name="De Paola, Joseph" userId="b461de0f-b886-480a-bb95-128986b2407a" providerId="ADAL" clId="{D0A68D7E-F0FB-44DE-B0E1-D1916E274D3B}" dt="2022-05-18T10:33:47.877" v="2100" actId="12"/>
          <ac:graphicFrameMkLst>
            <pc:docMk/>
            <pc:sldMk cId="1256705028" sldId="272"/>
            <ac:graphicFrameMk id="10" creationId="{FDA28D64-70B2-4FB5-B03A-7B35DE6BC791}"/>
          </ac:graphicFrameMkLst>
        </pc:graphicFrameChg>
      </pc:sldChg>
    </pc:docChg>
  </pc:docChgLst>
  <pc:docChgLst>
    <pc:chgData name="Garsden, Jo" userId="S::jo.garsden@greatermanchester-ca.gov.uk::18d93d96-4ddb-44ee-8920-4b2b15757104" providerId="AD" clId="Web-{E1720705-DEC8-42BF-A4E4-E64B4A7D6308}"/>
    <pc:docChg chg="modSld">
      <pc:chgData name="Garsden, Jo" userId="S::jo.garsden@greatermanchester-ca.gov.uk::18d93d96-4ddb-44ee-8920-4b2b15757104" providerId="AD" clId="Web-{E1720705-DEC8-42BF-A4E4-E64B4A7D6308}" dt="2022-05-17T13:33:46.641" v="516" actId="20577"/>
      <pc:docMkLst>
        <pc:docMk/>
      </pc:docMkLst>
      <pc:sldChg chg="modSp">
        <pc:chgData name="Garsden, Jo" userId="S::jo.garsden@greatermanchester-ca.gov.uk::18d93d96-4ddb-44ee-8920-4b2b15757104" providerId="AD" clId="Web-{E1720705-DEC8-42BF-A4E4-E64B4A7D6308}" dt="2022-05-17T13:09:52.796" v="7" actId="20577"/>
        <pc:sldMkLst>
          <pc:docMk/>
          <pc:sldMk cId="638500738" sldId="256"/>
        </pc:sldMkLst>
        <pc:spChg chg="mod">
          <ac:chgData name="Garsden, Jo" userId="S::jo.garsden@greatermanchester-ca.gov.uk::18d93d96-4ddb-44ee-8920-4b2b15757104" providerId="AD" clId="Web-{E1720705-DEC8-42BF-A4E4-E64B4A7D6308}" dt="2022-05-17T13:09:52.796" v="7" actId="20577"/>
          <ac:spMkLst>
            <pc:docMk/>
            <pc:sldMk cId="638500738" sldId="256"/>
            <ac:spMk id="8" creationId="{4195A1E9-88BD-4AB0-AB4F-F899716317BA}"/>
          </ac:spMkLst>
        </pc:spChg>
      </pc:sldChg>
      <pc:sldChg chg="modSp">
        <pc:chgData name="Garsden, Jo" userId="S::jo.garsden@greatermanchester-ca.gov.uk::18d93d96-4ddb-44ee-8920-4b2b15757104" providerId="AD" clId="Web-{E1720705-DEC8-42BF-A4E4-E64B4A7D6308}" dt="2022-05-17T13:30:50.725" v="437" actId="20577"/>
        <pc:sldMkLst>
          <pc:docMk/>
          <pc:sldMk cId="3876086137" sldId="258"/>
        </pc:sldMkLst>
        <pc:spChg chg="mod">
          <ac:chgData name="Garsden, Jo" userId="S::jo.garsden@greatermanchester-ca.gov.uk::18d93d96-4ddb-44ee-8920-4b2b15757104" providerId="AD" clId="Web-{E1720705-DEC8-42BF-A4E4-E64B4A7D6308}" dt="2022-05-17T13:30:50.725" v="437" actId="20577"/>
          <ac:spMkLst>
            <pc:docMk/>
            <pc:sldMk cId="3876086137" sldId="258"/>
            <ac:spMk id="6" creationId="{6003D96D-6447-4404-A437-6704F745ECBD}"/>
          </ac:spMkLst>
        </pc:spChg>
      </pc:sldChg>
      <pc:sldChg chg="modSp">
        <pc:chgData name="Garsden, Jo" userId="S::jo.garsden@greatermanchester-ca.gov.uk::18d93d96-4ddb-44ee-8920-4b2b15757104" providerId="AD" clId="Web-{E1720705-DEC8-42BF-A4E4-E64B4A7D6308}" dt="2022-05-17T13:12:46.477" v="47" actId="20577"/>
        <pc:sldMkLst>
          <pc:docMk/>
          <pc:sldMk cId="2411046810" sldId="259"/>
        </pc:sldMkLst>
        <pc:spChg chg="mod">
          <ac:chgData name="Garsden, Jo" userId="S::jo.garsden@greatermanchester-ca.gov.uk::18d93d96-4ddb-44ee-8920-4b2b15757104" providerId="AD" clId="Web-{E1720705-DEC8-42BF-A4E4-E64B4A7D6308}" dt="2022-05-17T13:12:46.477" v="47" actId="20577"/>
          <ac:spMkLst>
            <pc:docMk/>
            <pc:sldMk cId="2411046810" sldId="259"/>
            <ac:spMk id="5" creationId="{ED95A808-60A9-4BB6-BE52-2B6574AC9AC4}"/>
          </ac:spMkLst>
        </pc:spChg>
        <pc:spChg chg="mod">
          <ac:chgData name="Garsden, Jo" userId="S::jo.garsden@greatermanchester-ca.gov.uk::18d93d96-4ddb-44ee-8920-4b2b15757104" providerId="AD" clId="Web-{E1720705-DEC8-42BF-A4E4-E64B4A7D6308}" dt="2022-05-17T13:12:25.586" v="43" actId="20577"/>
          <ac:spMkLst>
            <pc:docMk/>
            <pc:sldMk cId="2411046810" sldId="259"/>
            <ac:spMk id="7" creationId="{CE2F2F5A-6595-4DCC-98C2-12FF90CF42BA}"/>
          </ac:spMkLst>
        </pc:spChg>
      </pc:sldChg>
      <pc:sldChg chg="modSp">
        <pc:chgData name="Garsden, Jo" userId="S::jo.garsden@greatermanchester-ca.gov.uk::18d93d96-4ddb-44ee-8920-4b2b15757104" providerId="AD" clId="Web-{E1720705-DEC8-42BF-A4E4-E64B4A7D6308}" dt="2022-05-17T13:33:46.641" v="516" actId="20577"/>
        <pc:sldMkLst>
          <pc:docMk/>
          <pc:sldMk cId="23586193" sldId="261"/>
        </pc:sldMkLst>
        <pc:spChg chg="mod">
          <ac:chgData name="Garsden, Jo" userId="S::jo.garsden@greatermanchester-ca.gov.uk::18d93d96-4ddb-44ee-8920-4b2b15757104" providerId="AD" clId="Web-{E1720705-DEC8-42BF-A4E4-E64B4A7D6308}" dt="2022-05-17T13:33:46.641" v="516" actId="20577"/>
          <ac:spMkLst>
            <pc:docMk/>
            <pc:sldMk cId="23586193" sldId="261"/>
            <ac:spMk id="10" creationId="{2603BEB7-D41C-42B9-9D8D-982E2962E822}"/>
          </ac:spMkLst>
        </pc:spChg>
        <pc:picChg chg="mod">
          <ac:chgData name="Garsden, Jo" userId="S::jo.garsden@greatermanchester-ca.gov.uk::18d93d96-4ddb-44ee-8920-4b2b15757104" providerId="AD" clId="Web-{E1720705-DEC8-42BF-A4E4-E64B4A7D6308}" dt="2022-05-17T13:32:06.198" v="462" actId="1076"/>
          <ac:picMkLst>
            <pc:docMk/>
            <pc:sldMk cId="23586193" sldId="261"/>
            <ac:picMk id="9" creationId="{8346DFC5-C805-4116-9E12-5DB5E4CF5BB0}"/>
          </ac:picMkLst>
        </pc:picChg>
      </pc:sldChg>
      <pc:sldChg chg="modSp">
        <pc:chgData name="Garsden, Jo" userId="S::jo.garsden@greatermanchester-ca.gov.uk::18d93d96-4ddb-44ee-8920-4b2b15757104" providerId="AD" clId="Web-{E1720705-DEC8-42BF-A4E4-E64B4A7D6308}" dt="2022-05-17T13:29:00.891" v="385" actId="1076"/>
        <pc:sldMkLst>
          <pc:docMk/>
          <pc:sldMk cId="1875738354" sldId="262"/>
        </pc:sldMkLst>
        <pc:spChg chg="mod">
          <ac:chgData name="Garsden, Jo" userId="S::jo.garsden@greatermanchester-ca.gov.uk::18d93d96-4ddb-44ee-8920-4b2b15757104" providerId="AD" clId="Web-{E1720705-DEC8-42BF-A4E4-E64B4A7D6308}" dt="2022-05-17T13:29:00.891" v="385" actId="1076"/>
          <ac:spMkLst>
            <pc:docMk/>
            <pc:sldMk cId="1875738354" sldId="262"/>
            <ac:spMk id="4" creationId="{2DFADF72-6C25-450D-B9D2-A85D34DEC204}"/>
          </ac:spMkLst>
        </pc:spChg>
        <pc:spChg chg="mod">
          <ac:chgData name="Garsden, Jo" userId="S::jo.garsden@greatermanchester-ca.gov.uk::18d93d96-4ddb-44ee-8920-4b2b15757104" providerId="AD" clId="Web-{E1720705-DEC8-42BF-A4E4-E64B4A7D6308}" dt="2022-05-17T13:28:34.186" v="381" actId="1076"/>
          <ac:spMkLst>
            <pc:docMk/>
            <pc:sldMk cId="1875738354" sldId="262"/>
            <ac:spMk id="7" creationId="{3DCB34F4-93F6-4362-A68D-E64D4CA80959}"/>
          </ac:spMkLst>
        </pc:spChg>
        <pc:graphicFrameChg chg="mod modGraphic">
          <ac:chgData name="Garsden, Jo" userId="S::jo.garsden@greatermanchester-ca.gov.uk::18d93d96-4ddb-44ee-8920-4b2b15757104" providerId="AD" clId="Web-{E1720705-DEC8-42BF-A4E4-E64B4A7D6308}" dt="2022-05-17T13:28:52.109" v="384" actId="1076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modSp">
        <pc:chgData name="Garsden, Jo" userId="S::jo.garsden@greatermanchester-ca.gov.uk::18d93d96-4ddb-44ee-8920-4b2b15757104" providerId="AD" clId="Web-{E1720705-DEC8-42BF-A4E4-E64B4A7D6308}" dt="2022-05-17T13:19:01.483" v="211" actId="20577"/>
        <pc:sldMkLst>
          <pc:docMk/>
          <pc:sldMk cId="573481943" sldId="265"/>
        </pc:sldMkLst>
        <pc:spChg chg="mod">
          <ac:chgData name="Garsden, Jo" userId="S::jo.garsden@greatermanchester-ca.gov.uk::18d93d96-4ddb-44ee-8920-4b2b15757104" providerId="AD" clId="Web-{E1720705-DEC8-42BF-A4E4-E64B4A7D6308}" dt="2022-05-17T13:19:01.483" v="211" actId="20577"/>
          <ac:spMkLst>
            <pc:docMk/>
            <pc:sldMk cId="573481943" sldId="265"/>
            <ac:spMk id="5" creationId="{ED95A808-60A9-4BB6-BE52-2B6574AC9AC4}"/>
          </ac:spMkLst>
        </pc:spChg>
        <pc:spChg chg="mod">
          <ac:chgData name="Garsden, Jo" userId="S::jo.garsden@greatermanchester-ca.gov.uk::18d93d96-4ddb-44ee-8920-4b2b15757104" providerId="AD" clId="Web-{E1720705-DEC8-42BF-A4E4-E64B4A7D6308}" dt="2022-05-17T13:18:08.542" v="188" actId="20577"/>
          <ac:spMkLst>
            <pc:docMk/>
            <pc:sldMk cId="573481943" sldId="265"/>
            <ac:spMk id="7" creationId="{CE2F2F5A-6595-4DCC-98C2-12FF90CF42BA}"/>
          </ac:spMkLst>
        </pc:spChg>
      </pc:sldChg>
    </pc:docChg>
  </pc:docChgLst>
  <pc:docChgLst>
    <pc:chgData name="Garsden, Jo" userId="S::jo.garsden@greatermanchester-ca.gov.uk::18d93d96-4ddb-44ee-8920-4b2b15757104" providerId="AD" clId="Web-{81170167-6804-0BB2-69E2-C7DDE4390900}"/>
    <pc:docChg chg="modSld">
      <pc:chgData name="Garsden, Jo" userId="S::jo.garsden@greatermanchester-ca.gov.uk::18d93d96-4ddb-44ee-8920-4b2b15757104" providerId="AD" clId="Web-{81170167-6804-0BB2-69E2-C7DDE4390900}" dt="2022-05-13T11:48:52.852" v="204" actId="20577"/>
      <pc:docMkLst>
        <pc:docMk/>
      </pc:docMkLst>
      <pc:sldChg chg="modSp">
        <pc:chgData name="Garsden, Jo" userId="S::jo.garsden@greatermanchester-ca.gov.uk::18d93d96-4ddb-44ee-8920-4b2b15757104" providerId="AD" clId="Web-{81170167-6804-0BB2-69E2-C7DDE4390900}" dt="2022-05-13T11:43:45.331" v="146" actId="20577"/>
        <pc:sldMkLst>
          <pc:docMk/>
          <pc:sldMk cId="2411046810" sldId="259"/>
        </pc:sldMkLst>
        <pc:spChg chg="mod">
          <ac:chgData name="Garsden, Jo" userId="S::jo.garsden@greatermanchester-ca.gov.uk::18d93d96-4ddb-44ee-8920-4b2b15757104" providerId="AD" clId="Web-{81170167-6804-0BB2-69E2-C7DDE4390900}" dt="2022-05-13T11:43:45.331" v="146" actId="20577"/>
          <ac:spMkLst>
            <pc:docMk/>
            <pc:sldMk cId="2411046810" sldId="259"/>
            <ac:spMk id="4" creationId="{2DFADF72-6C25-450D-B9D2-A85D34DEC204}"/>
          </ac:spMkLst>
        </pc:spChg>
        <pc:spChg chg="mod">
          <ac:chgData name="Garsden, Jo" userId="S::jo.garsden@greatermanchester-ca.gov.uk::18d93d96-4ddb-44ee-8920-4b2b15757104" providerId="AD" clId="Web-{81170167-6804-0BB2-69E2-C7DDE4390900}" dt="2022-05-13T11:43:28.424" v="134" actId="20577"/>
          <ac:spMkLst>
            <pc:docMk/>
            <pc:sldMk cId="2411046810" sldId="259"/>
            <ac:spMk id="5" creationId="{ED95A808-60A9-4BB6-BE52-2B6574AC9AC4}"/>
          </ac:spMkLst>
        </pc:spChg>
      </pc:sldChg>
      <pc:sldChg chg="modSp">
        <pc:chgData name="Garsden, Jo" userId="S::jo.garsden@greatermanchester-ca.gov.uk::18d93d96-4ddb-44ee-8920-4b2b15757104" providerId="AD" clId="Web-{81170167-6804-0BB2-69E2-C7DDE4390900}" dt="2022-05-13T11:48:52.852" v="204" actId="20577"/>
        <pc:sldMkLst>
          <pc:docMk/>
          <pc:sldMk cId="520379186" sldId="260"/>
        </pc:sldMkLst>
        <pc:spChg chg="mod">
          <ac:chgData name="Garsden, Jo" userId="S::jo.garsden@greatermanchester-ca.gov.uk::18d93d96-4ddb-44ee-8920-4b2b15757104" providerId="AD" clId="Web-{81170167-6804-0BB2-69E2-C7DDE4390900}" dt="2022-05-13T11:48:52.852" v="204" actId="20577"/>
          <ac:spMkLst>
            <pc:docMk/>
            <pc:sldMk cId="520379186" sldId="260"/>
            <ac:spMk id="14" creationId="{A11727F5-87C7-4BBD-B9A0-DA6070AC5E42}"/>
          </ac:spMkLst>
        </pc:spChg>
        <pc:spChg chg="mod">
          <ac:chgData name="Garsden, Jo" userId="S::jo.garsden@greatermanchester-ca.gov.uk::18d93d96-4ddb-44ee-8920-4b2b15757104" providerId="AD" clId="Web-{81170167-6804-0BB2-69E2-C7DDE4390900}" dt="2022-05-13T11:46:17.209" v="191" actId="14100"/>
          <ac:spMkLst>
            <pc:docMk/>
            <pc:sldMk cId="520379186" sldId="260"/>
            <ac:spMk id="25" creationId="{396980DA-56D6-46C4-92AB-0F8CCC0D5707}"/>
          </ac:spMkLst>
        </pc:spChg>
      </pc:sldChg>
      <pc:sldChg chg="modSp">
        <pc:chgData name="Garsden, Jo" userId="S::jo.garsden@greatermanchester-ca.gov.uk::18d93d96-4ddb-44ee-8920-4b2b15757104" providerId="AD" clId="Web-{81170167-6804-0BB2-69E2-C7DDE4390900}" dt="2022-05-13T11:45:44.755" v="189" actId="20577"/>
        <pc:sldMkLst>
          <pc:docMk/>
          <pc:sldMk cId="573481943" sldId="265"/>
        </pc:sldMkLst>
        <pc:spChg chg="mod">
          <ac:chgData name="Garsden, Jo" userId="S::jo.garsden@greatermanchester-ca.gov.uk::18d93d96-4ddb-44ee-8920-4b2b15757104" providerId="AD" clId="Web-{81170167-6804-0BB2-69E2-C7DDE4390900}" dt="2022-05-13T11:45:44.755" v="189" actId="20577"/>
          <ac:spMkLst>
            <pc:docMk/>
            <pc:sldMk cId="573481943" sldId="265"/>
            <ac:spMk id="5" creationId="{ED95A808-60A9-4BB6-BE52-2B6574AC9AC4}"/>
          </ac:spMkLst>
        </pc:spChg>
      </pc:sldChg>
    </pc:docChg>
  </pc:docChgLst>
  <pc:docChgLst>
    <pc:chgData name="Garsden, Jo" userId="18d93d96-4ddb-44ee-8920-4b2b15757104" providerId="ADAL" clId="{441B6E14-AD30-4822-8977-85F5462F9E40}"/>
    <pc:docChg chg="undo custSel addSld delSld modSld sldOrd">
      <pc:chgData name="Garsden, Jo" userId="18d93d96-4ddb-44ee-8920-4b2b15757104" providerId="ADAL" clId="{441B6E14-AD30-4822-8977-85F5462F9E40}" dt="2022-05-17T14:08:55.047" v="693" actId="20577"/>
      <pc:docMkLst>
        <pc:docMk/>
      </pc:docMkLst>
      <pc:sldChg chg="modSp mod">
        <pc:chgData name="Garsden, Jo" userId="18d93d96-4ddb-44ee-8920-4b2b15757104" providerId="ADAL" clId="{441B6E14-AD30-4822-8977-85F5462F9E40}" dt="2022-05-17T13:45:43.922" v="354" actId="20577"/>
        <pc:sldMkLst>
          <pc:docMk/>
          <pc:sldMk cId="638500738" sldId="256"/>
        </pc:sldMkLst>
        <pc:spChg chg="mod">
          <ac:chgData name="Garsden, Jo" userId="18d93d96-4ddb-44ee-8920-4b2b15757104" providerId="ADAL" clId="{441B6E14-AD30-4822-8977-85F5462F9E40}" dt="2022-05-17T13:45:43.922" v="354" actId="20577"/>
          <ac:spMkLst>
            <pc:docMk/>
            <pc:sldMk cId="638500738" sldId="256"/>
            <ac:spMk id="8" creationId="{4195A1E9-88BD-4AB0-AB4F-F899716317BA}"/>
          </ac:spMkLst>
        </pc:spChg>
      </pc:sldChg>
      <pc:sldChg chg="modSp mod">
        <pc:chgData name="Garsden, Jo" userId="18d93d96-4ddb-44ee-8920-4b2b15757104" providerId="ADAL" clId="{441B6E14-AD30-4822-8977-85F5462F9E40}" dt="2022-05-17T14:08:55.047" v="693" actId="20577"/>
        <pc:sldMkLst>
          <pc:docMk/>
          <pc:sldMk cId="3876086137" sldId="258"/>
        </pc:sldMkLst>
        <pc:spChg chg="mod">
          <ac:chgData name="Garsden, Jo" userId="18d93d96-4ddb-44ee-8920-4b2b15757104" providerId="ADAL" clId="{441B6E14-AD30-4822-8977-85F5462F9E40}" dt="2022-05-17T13:38:03.334" v="91" actId="20577"/>
          <ac:spMkLst>
            <pc:docMk/>
            <pc:sldMk cId="3876086137" sldId="258"/>
            <ac:spMk id="4" creationId="{2DFADF72-6C25-450D-B9D2-A85D34DEC204}"/>
          </ac:spMkLst>
        </pc:spChg>
        <pc:spChg chg="mod">
          <ac:chgData name="Garsden, Jo" userId="18d93d96-4ddb-44ee-8920-4b2b15757104" providerId="ADAL" clId="{441B6E14-AD30-4822-8977-85F5462F9E40}" dt="2022-05-17T14:08:55.047" v="693" actId="20577"/>
          <ac:spMkLst>
            <pc:docMk/>
            <pc:sldMk cId="3876086137" sldId="258"/>
            <ac:spMk id="6" creationId="{6003D96D-6447-4404-A437-6704F745ECBD}"/>
          </ac:spMkLst>
        </pc:spChg>
      </pc:sldChg>
      <pc:sldChg chg="modSp mod">
        <pc:chgData name="Garsden, Jo" userId="18d93d96-4ddb-44ee-8920-4b2b15757104" providerId="ADAL" clId="{441B6E14-AD30-4822-8977-85F5462F9E40}" dt="2022-05-17T14:06:52.277" v="692" actId="255"/>
        <pc:sldMkLst>
          <pc:docMk/>
          <pc:sldMk cId="2411046810" sldId="259"/>
        </pc:sldMkLst>
        <pc:spChg chg="mod">
          <ac:chgData name="Garsden, Jo" userId="18d93d96-4ddb-44ee-8920-4b2b15757104" providerId="ADAL" clId="{441B6E14-AD30-4822-8977-85F5462F9E40}" dt="2022-05-17T13:46:56.767" v="376" actId="1076"/>
          <ac:spMkLst>
            <pc:docMk/>
            <pc:sldMk cId="2411046810" sldId="259"/>
            <ac:spMk id="5" creationId="{ED95A808-60A9-4BB6-BE52-2B6574AC9AC4}"/>
          </ac:spMkLst>
        </pc:spChg>
        <pc:spChg chg="mod">
          <ac:chgData name="Garsden, Jo" userId="18d93d96-4ddb-44ee-8920-4b2b15757104" providerId="ADAL" clId="{441B6E14-AD30-4822-8977-85F5462F9E40}" dt="2022-05-17T14:06:52.277" v="692" actId="255"/>
          <ac:spMkLst>
            <pc:docMk/>
            <pc:sldMk cId="2411046810" sldId="259"/>
            <ac:spMk id="7" creationId="{CE2F2F5A-6595-4DCC-98C2-12FF90CF42BA}"/>
          </ac:spMkLst>
        </pc:spChg>
      </pc:sldChg>
      <pc:sldChg chg="addSp modSp mod">
        <pc:chgData name="Garsden, Jo" userId="18d93d96-4ddb-44ee-8920-4b2b15757104" providerId="ADAL" clId="{441B6E14-AD30-4822-8977-85F5462F9E40}" dt="2022-05-17T13:57:51.751" v="455" actId="20577"/>
        <pc:sldMkLst>
          <pc:docMk/>
          <pc:sldMk cId="520379186" sldId="260"/>
        </pc:sldMkLst>
        <pc:spChg chg="mod">
          <ac:chgData name="Garsden, Jo" userId="18d93d96-4ddb-44ee-8920-4b2b15757104" providerId="ADAL" clId="{441B6E14-AD30-4822-8977-85F5462F9E40}" dt="2022-05-17T13:50:28.957" v="405" actId="255"/>
          <ac:spMkLst>
            <pc:docMk/>
            <pc:sldMk cId="520379186" sldId="260"/>
            <ac:spMk id="8" creationId="{E9141A60-29B3-435C-B33E-5EF76C77726C}"/>
          </ac:spMkLst>
        </pc:spChg>
        <pc:spChg chg="mod">
          <ac:chgData name="Garsden, Jo" userId="18d93d96-4ddb-44ee-8920-4b2b15757104" providerId="ADAL" clId="{441B6E14-AD30-4822-8977-85F5462F9E40}" dt="2022-05-17T13:54:16.127" v="421" actId="20577"/>
          <ac:spMkLst>
            <pc:docMk/>
            <pc:sldMk cId="520379186" sldId="260"/>
            <ac:spMk id="17" creationId="{E9E416AE-234D-48D4-90DD-74C09987CAB9}"/>
          </ac:spMkLst>
        </pc:spChg>
        <pc:spChg chg="mod">
          <ac:chgData name="Garsden, Jo" userId="18d93d96-4ddb-44ee-8920-4b2b15757104" providerId="ADAL" clId="{441B6E14-AD30-4822-8977-85F5462F9E40}" dt="2022-05-17T13:55:11.168" v="439" actId="20577"/>
          <ac:spMkLst>
            <pc:docMk/>
            <pc:sldMk cId="520379186" sldId="260"/>
            <ac:spMk id="27" creationId="{3D7D9B4F-5F92-4ED3-B0F0-6A0EA3271587}"/>
          </ac:spMkLst>
        </pc:spChg>
        <pc:spChg chg="mod">
          <ac:chgData name="Garsden, Jo" userId="18d93d96-4ddb-44ee-8920-4b2b15757104" providerId="ADAL" clId="{441B6E14-AD30-4822-8977-85F5462F9E40}" dt="2022-05-17T13:51:03.753" v="407" actId="255"/>
          <ac:spMkLst>
            <pc:docMk/>
            <pc:sldMk cId="520379186" sldId="260"/>
            <ac:spMk id="30" creationId="{7D76442F-1386-4BE7-868D-A8FDE7E1E5AE}"/>
          </ac:spMkLst>
        </pc:spChg>
        <pc:spChg chg="mod">
          <ac:chgData name="Garsden, Jo" userId="18d93d96-4ddb-44ee-8920-4b2b15757104" providerId="ADAL" clId="{441B6E14-AD30-4822-8977-85F5462F9E40}" dt="2022-05-17T13:51:28.433" v="416" actId="20577"/>
          <ac:spMkLst>
            <pc:docMk/>
            <pc:sldMk cId="520379186" sldId="260"/>
            <ac:spMk id="35" creationId="{93B440BC-18DE-4128-B8C3-108310D7AB8A}"/>
          </ac:spMkLst>
        </pc:spChg>
        <pc:spChg chg="add mod">
          <ac:chgData name="Garsden, Jo" userId="18d93d96-4ddb-44ee-8920-4b2b15757104" providerId="ADAL" clId="{441B6E14-AD30-4822-8977-85F5462F9E40}" dt="2022-05-17T13:57:51.751" v="455" actId="20577"/>
          <ac:spMkLst>
            <pc:docMk/>
            <pc:sldMk cId="520379186" sldId="260"/>
            <ac:spMk id="36" creationId="{A5892DC3-FAF9-4E7F-A21A-FF023FA4341D}"/>
          </ac:spMkLst>
        </pc:spChg>
        <pc:spChg chg="mod">
          <ac:chgData name="Garsden, Jo" userId="18d93d96-4ddb-44ee-8920-4b2b15757104" providerId="ADAL" clId="{441B6E14-AD30-4822-8977-85F5462F9E40}" dt="2022-05-17T13:56:59.649" v="454" actId="14100"/>
          <ac:spMkLst>
            <pc:docMk/>
            <pc:sldMk cId="520379186" sldId="260"/>
            <ac:spMk id="37" creationId="{508812B2-7C20-4EA5-AEEB-5CCE1E5376E2}"/>
          </ac:spMkLst>
        </pc:spChg>
      </pc:sldChg>
      <pc:sldChg chg="addSp modSp mod">
        <pc:chgData name="Garsden, Jo" userId="18d93d96-4ddb-44ee-8920-4b2b15757104" providerId="ADAL" clId="{441B6E14-AD30-4822-8977-85F5462F9E40}" dt="2022-05-17T14:03:39.520" v="684" actId="1076"/>
        <pc:sldMkLst>
          <pc:docMk/>
          <pc:sldMk cId="23586193" sldId="261"/>
        </pc:sldMkLst>
        <pc:spChg chg="add mod">
          <ac:chgData name="Garsden, Jo" userId="18d93d96-4ddb-44ee-8920-4b2b15757104" providerId="ADAL" clId="{441B6E14-AD30-4822-8977-85F5462F9E40}" dt="2022-05-17T13:36:00.749" v="55" actId="208"/>
          <ac:spMkLst>
            <pc:docMk/>
            <pc:sldMk cId="23586193" sldId="261"/>
            <ac:spMk id="2" creationId="{C76541F4-44D5-4A25-80D3-7CEAA28D4076}"/>
          </ac:spMkLst>
        </pc:spChg>
        <pc:spChg chg="add mod">
          <ac:chgData name="Garsden, Jo" userId="18d93d96-4ddb-44ee-8920-4b2b15757104" providerId="ADAL" clId="{441B6E14-AD30-4822-8977-85F5462F9E40}" dt="2022-05-17T14:03:28.154" v="666" actId="20577"/>
          <ac:spMkLst>
            <pc:docMk/>
            <pc:sldMk cId="23586193" sldId="261"/>
            <ac:spMk id="5" creationId="{6E75AD7C-33D4-45D2-93B8-FD5DD05AB3FB}"/>
          </ac:spMkLst>
        </pc:spChg>
        <pc:spChg chg="mod">
          <ac:chgData name="Garsden, Jo" userId="18d93d96-4ddb-44ee-8920-4b2b15757104" providerId="ADAL" clId="{441B6E14-AD30-4822-8977-85F5462F9E40}" dt="2022-05-17T14:03:39.520" v="684" actId="1076"/>
          <ac:spMkLst>
            <pc:docMk/>
            <pc:sldMk cId="23586193" sldId="261"/>
            <ac:spMk id="10" creationId="{2603BEB7-D41C-42B9-9D8D-982E2962E822}"/>
          </ac:spMkLst>
        </pc:spChg>
        <pc:picChg chg="mod modCrop">
          <ac:chgData name="Garsden, Jo" userId="18d93d96-4ddb-44ee-8920-4b2b15757104" providerId="ADAL" clId="{441B6E14-AD30-4822-8977-85F5462F9E40}" dt="2022-05-17T14:03:34.202" v="683" actId="1036"/>
          <ac:picMkLst>
            <pc:docMk/>
            <pc:sldMk cId="23586193" sldId="261"/>
            <ac:picMk id="9" creationId="{8346DFC5-C805-4116-9E12-5DB5E4CF5BB0}"/>
          </ac:picMkLst>
        </pc:picChg>
      </pc:sldChg>
      <pc:sldChg chg="modSp mod">
        <pc:chgData name="Garsden, Jo" userId="18d93d96-4ddb-44ee-8920-4b2b15757104" providerId="ADAL" clId="{441B6E14-AD30-4822-8977-85F5462F9E40}" dt="2022-05-17T14:04:50.911" v="686" actId="255"/>
        <pc:sldMkLst>
          <pc:docMk/>
          <pc:sldMk cId="1875738354" sldId="262"/>
        </pc:sldMkLst>
        <pc:spChg chg="mod">
          <ac:chgData name="Garsden, Jo" userId="18d93d96-4ddb-44ee-8920-4b2b15757104" providerId="ADAL" clId="{441B6E14-AD30-4822-8977-85F5462F9E40}" dt="2022-05-17T14:04:50.911" v="686" actId="255"/>
          <ac:spMkLst>
            <pc:docMk/>
            <pc:sldMk cId="1875738354" sldId="262"/>
            <ac:spMk id="7" creationId="{3DCB34F4-93F6-4362-A68D-E64D4CA80959}"/>
          </ac:spMkLst>
        </pc:spChg>
        <pc:graphicFrameChg chg="mod modGraphic">
          <ac:chgData name="Garsden, Jo" userId="18d93d96-4ddb-44ee-8920-4b2b15757104" providerId="ADAL" clId="{441B6E14-AD30-4822-8977-85F5462F9E40}" dt="2022-05-17T13:37:19.066" v="89" actId="1076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modSp mod">
        <pc:chgData name="Garsden, Jo" userId="18d93d96-4ddb-44ee-8920-4b2b15757104" providerId="ADAL" clId="{441B6E14-AD30-4822-8977-85F5462F9E40}" dt="2022-05-17T13:48:20.103" v="393" actId="1076"/>
        <pc:sldMkLst>
          <pc:docMk/>
          <pc:sldMk cId="573481943" sldId="265"/>
        </pc:sldMkLst>
        <pc:spChg chg="mod">
          <ac:chgData name="Garsden, Jo" userId="18d93d96-4ddb-44ee-8920-4b2b15757104" providerId="ADAL" clId="{441B6E14-AD30-4822-8977-85F5462F9E40}" dt="2022-05-17T13:48:20.103" v="393" actId="1076"/>
          <ac:spMkLst>
            <pc:docMk/>
            <pc:sldMk cId="573481943" sldId="265"/>
            <ac:spMk id="5" creationId="{ED95A808-60A9-4BB6-BE52-2B6574AC9AC4}"/>
          </ac:spMkLst>
        </pc:spChg>
      </pc:sldChg>
      <pc:sldChg chg="add del ord">
        <pc:chgData name="Garsden, Jo" userId="18d93d96-4ddb-44ee-8920-4b2b15757104" providerId="ADAL" clId="{441B6E14-AD30-4822-8977-85F5462F9E40}" dt="2022-05-17T14:05:51.856" v="691" actId="47"/>
        <pc:sldMkLst>
          <pc:docMk/>
          <pc:sldMk cId="91343966" sldId="266"/>
        </pc:sldMkLst>
      </pc:sldChg>
      <pc:sldChg chg="add">
        <pc:chgData name="Garsden, Jo" userId="18d93d96-4ddb-44ee-8920-4b2b15757104" providerId="ADAL" clId="{441B6E14-AD30-4822-8977-85F5462F9E40}" dt="2022-05-17T14:05:41.540" v="688" actId="2890"/>
        <pc:sldMkLst>
          <pc:docMk/>
          <pc:sldMk cId="3504408146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47C3C-E288-4788-96AE-04FD51AEA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E049D6-0F99-42A5-83E7-7EFFB3437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6CF35-8DF2-4F2F-8BD5-B53FE4D06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10146-74C0-4C32-B1A8-C940CCFCB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1063D-AE3F-48E2-BA3B-699D7E13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437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0F52A-F2D3-4D07-9EA1-849AE8557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7C4DAA-16B8-4F74-9AF6-F33031B12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B902D-74AB-4910-AB75-A9DAA6469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69C5C-2602-4740-98C0-5A4DA6E13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2C906-0D5F-4AD1-983C-A9B79F5A5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523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EB8E28-4118-4C18-B0D2-E9E2C8C6C1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97526-66BC-4455-A8FA-5704FD56C2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46BB4-95E8-49A2-89C1-FEDB12F3C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87B43-4958-48F6-9BE7-07F4BDA01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A0913-DF20-4683-9121-FB199ACB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9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422D1-671C-47CF-AA71-4439E56C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26496-3E6D-4A7C-8D61-AF1A01338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341AF-CF73-41DD-BC0C-C84190189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6A1DF-E9CD-4FA3-8C97-32B1E7DDF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CBC46-D5B9-403A-9D7E-65F0E4146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76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48931-3A69-4705-9639-8C9CE15AB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6568F-A9FA-497D-A995-A74442CC4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8AAF0C-25B2-4150-A79A-7D2065EDC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E5F56-C49F-461E-97E5-9E4EC2C9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F6082-2ECE-4D6D-B8EA-2535E0C5A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14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ED224-A0E1-4021-8392-22F840801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595F1-7183-43D5-9625-6CD9C4881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D7BC36-A0A2-4286-B20F-5DC7BF8557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C56C3F-031E-4329-975A-A3F3E01DB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DA4B6D-9B05-4B3D-ABD4-FC4397D3F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DE18D6-F200-4199-A270-8433E59DF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818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0B35E-7427-441D-B791-E03B1887C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71C7F-E356-465A-BC5E-DE9EA70B5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01587D-6D3B-4FC4-A5A4-F5A729708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1751E0-2185-4072-9E7F-245E12AA6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28F28-FA7D-4820-915C-D4E54CA0C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E9FD6E-949F-4416-87BC-C4410EC0F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A50146-9E3A-4E8A-8853-793B5BCB8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C0B190-36DC-4A11-B765-037776D1E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17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260E2-B48B-44C1-9668-73C15E1B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90FC42-B9B6-4EEF-B337-7D6F8E421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C5CDA2-632E-4C1A-87F3-B9B3FABC6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2E9E1C-3E20-414E-85BC-18D39C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9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06512F-7B40-49DA-BA63-3A1F17630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F34E8F-7773-4E77-B04C-EADD22A18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6DA498-31EA-4532-9094-3C030C7C5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07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31564-4B69-42FF-91EE-2CA00C9B2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4AB12-3266-4FFD-814B-76C3E4BDC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AA3890-9B83-4902-85E8-13F1FA1E4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D55CD6-A003-4C4D-97F8-3E586CC7B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25F34-62A4-4379-B6A8-0135F38CF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A0BE30-E6D3-40B1-A098-A54AFE7A8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952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12ABC-EA60-418E-8CED-93392EC02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3FDE87-8000-4578-8C16-BD4ED11E91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2036B2-DADB-47EB-A871-72C197152E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BC317-11D7-48AF-9B8D-EC8844264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C4AD5-9277-44B0-AFEF-F93C8FB10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02FB4-63BE-45E7-95AD-42EE34DD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911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49FD3B-F42A-4919-8FB3-8C143228B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3B373-189D-4BC9-A9C5-C84989D1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E77F6-8AFB-4491-9378-26D9C2AD0C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448CD-3F9C-45AD-974C-79BEA3C6E0FB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6D136-A910-4E43-92C5-86B1F96682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7C596-7DF1-48CD-B504-12362914F1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78FF2-79C4-42D9-A742-37D3FE862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4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 dirty="0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 dirty="0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Wigan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8F9DE435-B870-411F-B23A-E5B658787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03" y="4632325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088" y="198789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dirty="0">
                <a:latin typeface="Arial"/>
                <a:cs typeface="Arial"/>
              </a:rPr>
              <a:t>Key statistics for Wigan</a:t>
            </a:r>
            <a:endParaRPr lang="en-US" dirty="0">
              <a:latin typeface="Arial"/>
              <a:cs typeface="Arial"/>
            </a:endParaRP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ECDE7EE4-44EA-4737-B443-C93CDDD84E2B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D95A808-60A9-4BB6-BE52-2B6574AC9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088" y="1310450"/>
            <a:ext cx="10880725" cy="47656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sz="2400" dirty="0">
              <a:latin typeface="Arial"/>
              <a:cs typeface="Arial"/>
            </a:endParaRPr>
          </a:p>
          <a:p>
            <a:r>
              <a:rPr lang="en-US" sz="2400" b="1" dirty="0">
                <a:latin typeface="Arial"/>
                <a:cs typeface="Arial"/>
              </a:rPr>
              <a:t>8,138 </a:t>
            </a:r>
            <a:r>
              <a:rPr lang="en-US" sz="2400" dirty="0">
                <a:latin typeface="Arial"/>
                <a:cs typeface="Arial"/>
              </a:rPr>
              <a:t>Pension Credit claimants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lang="en-US" sz="2400" dirty="0">
                <a:latin typeface="Arial"/>
                <a:cs typeface="Arial"/>
              </a:rPr>
              <a:t>(13.6% population +66)</a:t>
            </a:r>
            <a:endParaRPr lang="en-US" sz="24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/>
                <a:cs typeface="Arial"/>
              </a:rPr>
              <a:t>£6.6 million* </a:t>
            </a:r>
            <a:r>
              <a:rPr lang="en-US" sz="2400" dirty="0">
                <a:latin typeface="Arial"/>
                <a:cs typeface="Arial"/>
              </a:rPr>
              <a:t>estimate unclaimed per year </a:t>
            </a:r>
            <a:br>
              <a:rPr lang="en-US" sz="2400" dirty="0">
                <a:latin typeface="Arial"/>
                <a:cs typeface="Arial"/>
              </a:rPr>
            </a:br>
            <a:endParaRPr lang="en-US" sz="2400" dirty="0">
              <a:latin typeface="Arial"/>
              <a:cs typeface="Arial"/>
            </a:endParaRPr>
          </a:p>
          <a:p>
            <a:r>
              <a:rPr lang="en-US" sz="2400" b="1" dirty="0">
                <a:latin typeface="Arial"/>
                <a:cs typeface="Arial"/>
              </a:rPr>
              <a:t>4,192 </a:t>
            </a:r>
            <a:r>
              <a:rPr lang="en-US" sz="2400" dirty="0">
                <a:latin typeface="Arial"/>
                <a:cs typeface="Arial"/>
              </a:rPr>
              <a:t>estimate eligible non-claimants </a:t>
            </a:r>
            <a:br>
              <a:rPr lang="en-US" sz="2400" dirty="0">
                <a:latin typeface="Arial"/>
                <a:cs typeface="Arial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/>
                <a:cs typeface="Arial"/>
              </a:rPr>
              <a:t>£52.56 </a:t>
            </a:r>
            <a:r>
              <a:rPr lang="en-GB" sz="2400" dirty="0">
                <a:latin typeface="Arial"/>
                <a:cs typeface="Arial"/>
              </a:rPr>
              <a:t>average weekly Pension Credit award**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E2F2F5A-6595-4DCC-98C2-12FF90CF42BA}"/>
              </a:ext>
            </a:extLst>
          </p:cNvPr>
          <p:cNvSpPr txBox="1"/>
          <p:nvPr/>
        </p:nvSpPr>
        <p:spPr>
          <a:xfrm>
            <a:off x="317643" y="5936750"/>
            <a:ext cx="1219200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/>
                <a:cs typeface="Arial"/>
              </a:rPr>
              <a:t>* = Non take up rate x 1% no. of claimants x average amount claimed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/>
                <a:cs typeface="Arial"/>
              </a:rPr>
              <a:t>** May 2021</a:t>
            </a:r>
          </a:p>
        </p:txBody>
      </p:sp>
    </p:spTree>
    <p:extLst>
      <p:ext uri="{BB962C8B-B14F-4D97-AF65-F5344CB8AC3E}">
        <p14:creationId xmlns:p14="http://schemas.microsoft.com/office/powerpoint/2010/main" val="412680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088" y="198789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Key statistics for Wigan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ECDE7EE4-44EA-4737-B443-C93CDDD84E2B}"/>
              </a:ext>
            </a:extLst>
          </p:cNvPr>
          <p:cNvCxnSpPr/>
          <p:nvPr/>
        </p:nvCxnSpPr>
        <p:spPr>
          <a:xfrm>
            <a:off x="202014" y="5777443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D95A808-60A9-4BB6-BE52-2B6574AC9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088" y="1645194"/>
            <a:ext cx="10880725" cy="47656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b="1" dirty="0">
                <a:latin typeface="Arial"/>
                <a:cs typeface="Arial"/>
              </a:rPr>
              <a:t>£17 million</a:t>
            </a:r>
            <a:r>
              <a:rPr lang="en-US" sz="2400" dirty="0">
                <a:latin typeface="Arial"/>
                <a:cs typeface="Arial"/>
              </a:rPr>
              <a:t> p/a estimated cost to health &amp; social care due to non-take-up*</a:t>
            </a:r>
            <a:endParaRPr lang="en-US" sz="16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/>
                <a:cs typeface="Arial"/>
              </a:rPr>
              <a:t>Wards with the highest level of claimants (as % of population): </a:t>
            </a:r>
            <a:br>
              <a:rPr lang="en-US" sz="2400" dirty="0">
                <a:latin typeface="Arial"/>
                <a:cs typeface="Arial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Ince (25%)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Pemberton (23%)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Douglas (21%)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Leigh West (21%)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E2F2F5A-6595-4DCC-98C2-12FF90CF42BA}"/>
              </a:ext>
            </a:extLst>
          </p:cNvPr>
          <p:cNvSpPr txBox="1"/>
          <p:nvPr/>
        </p:nvSpPr>
        <p:spPr>
          <a:xfrm>
            <a:off x="0" y="5957099"/>
            <a:ext cx="12192000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  taken from the Independent Age/ Loughborough University 2020 report '</a:t>
            </a:r>
            <a:r>
              <a:rPr lang="en-GB" sz="1000" dirty="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000" dirty="0">
                <a:latin typeface="Arial"/>
                <a:cs typeface="Arial"/>
              </a:rPr>
              <a:t>'. .</a:t>
            </a:r>
          </a:p>
        </p:txBody>
      </p:sp>
    </p:spTree>
    <p:extLst>
      <p:ext uri="{BB962C8B-B14F-4D97-AF65-F5344CB8AC3E}">
        <p14:creationId xmlns:p14="http://schemas.microsoft.com/office/powerpoint/2010/main" val="2781656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90238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to GM health and social care</a:t>
            </a:r>
          </a:p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 dirty="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 dirty="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Eligible GM non-recipients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 population aged 66+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Unclaimed in GM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3845485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-199847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457320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 dirty="0">
                <a:latin typeface="Arial"/>
                <a:cs typeface="Arial"/>
              </a:rPr>
              <a:t>Pension Credit is made up of two components:</a:t>
            </a:r>
            <a:b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dirty="0">
                <a:latin typeface="Arial"/>
                <a:cs typeface="Arial"/>
              </a:rPr>
              <a:t>1. </a:t>
            </a:r>
            <a:r>
              <a:rPr lang="en-GB" sz="8400" b="1" dirty="0">
                <a:latin typeface="Arial"/>
                <a:cs typeface="Arial"/>
              </a:rPr>
              <a:t>Guaranteed Credit </a:t>
            </a:r>
            <a:r>
              <a:rPr lang="en-GB" sz="8400" dirty="0">
                <a:latin typeface="Arial"/>
                <a:cs typeface="Arial"/>
              </a:rPr>
              <a:t>top</a:t>
            </a:r>
            <a:r>
              <a:rPr lang="pl-PL" sz="8400" dirty="0">
                <a:latin typeface="Arial"/>
                <a:cs typeface="Arial"/>
              </a:rPr>
              <a:t>s</a:t>
            </a:r>
            <a:r>
              <a:rPr lang="en-GB" sz="8400" dirty="0">
                <a:latin typeface="Arial"/>
                <a:cs typeface="Arial"/>
              </a:rPr>
              <a:t> up incomes to a guaranteed minimum level </a:t>
            </a:r>
            <a:br>
              <a:rPr lang="en-GB" sz="8400" dirty="0">
                <a:latin typeface="Arial"/>
                <a:cs typeface="Arial"/>
              </a:rPr>
            </a:br>
            <a:r>
              <a:rPr lang="en-GB" sz="8400" dirty="0">
                <a:latin typeface="Arial"/>
                <a:cs typeface="Arial"/>
              </a:rPr>
              <a:t>- £182.60 p/w single people, £278.70 p/w couple </a:t>
            </a:r>
            <a:b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dirty="0">
                <a:latin typeface="Arial"/>
                <a:cs typeface="Arial"/>
              </a:rPr>
              <a:t> </a:t>
            </a:r>
            <a:b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dirty="0">
                <a:latin typeface="Arial"/>
                <a:cs typeface="Arial"/>
              </a:rPr>
              <a:t>2. </a:t>
            </a:r>
            <a:r>
              <a:rPr lang="en-GB" sz="8400" b="1" dirty="0">
                <a:latin typeface="Arial"/>
                <a:cs typeface="Arial"/>
              </a:rPr>
              <a:t>Savings Credit </a:t>
            </a:r>
            <a:r>
              <a:rPr lang="en-GB" sz="8400" dirty="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 dirty="0">
                <a:latin typeface="Arial"/>
                <a:cs typeface="Arial"/>
              </a:rPr>
            </a:br>
            <a:r>
              <a:rPr lang="en-GB" sz="8400" dirty="0">
                <a:latin typeface="Arial"/>
                <a:cs typeface="Arial"/>
              </a:rPr>
              <a:t>- up to £14.48 p/w single people, £16.20 p/w couple</a:t>
            </a:r>
            <a:b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n-GB" sz="8400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 dirty="0">
                <a:latin typeface="Arial" panose="020B0604020202020204" pitchFamily="34" charset="0"/>
                <a:cs typeface="Arial" panose="020B0604020202020204" pitchFamily="34" charset="0"/>
              </a:rPr>
              <a:t>May be entitled </a:t>
            </a:r>
            <a: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  <a:t>even if income higher than limit </a:t>
            </a:r>
            <a:r>
              <a:rPr lang="en-GB" sz="84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8400" dirty="0">
                <a:latin typeface="Arial" panose="020B0604020202020204" pitchFamily="34" charset="0"/>
                <a:cs typeface="Arial" panose="020B0604020202020204" pitchFamily="34" charset="0"/>
              </a:rPr>
              <a:t>carers, disability benefit recipients, primary caregiver to a child</a:t>
            </a:r>
          </a:p>
          <a:p>
            <a:endParaRPr lang="en-GB" sz="8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 dirty="0">
                <a:latin typeface="Arial"/>
                <a:cs typeface="Arial"/>
              </a:rPr>
              <a:t>Linked benefits: </a:t>
            </a:r>
            <a:br>
              <a:rPr lang="pl-PL" sz="8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062456"/>
              </p:ext>
            </p:extLst>
          </p:nvPr>
        </p:nvGraphicFramePr>
        <p:xfrm>
          <a:off x="185051" y="4573348"/>
          <a:ext cx="11159707" cy="248868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623108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536599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8785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Free TV licence for over-75s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 insulation and boiler grants</a:t>
                      </a:r>
                    </a:p>
                    <a:p>
                      <a:endParaRPr lang="en-GB" sz="21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Free NHS dental treatment</a:t>
                      </a:r>
                    </a:p>
                    <a:p>
                      <a:endParaRPr lang="en-GB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Housing benefit entitlement</a:t>
                      </a:r>
                    </a:p>
                    <a:p>
                      <a:endParaRPr lang="en-GB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1687362"/>
                  </a:ext>
                </a:extLst>
              </a:tr>
              <a:tr h="8785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Reduction in Council Tax up to 100%</a:t>
                      </a:r>
                      <a:endParaRPr lang="en-GB" sz="21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100" dirty="0">
                          <a:latin typeface="Arial"/>
                          <a:cs typeface="Arial"/>
                        </a:rPr>
                        <a:t>Voucher towards buying glasses </a:t>
                      </a:r>
                      <a:endParaRPr lang="en-GB" sz="2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068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3835156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714870"/>
            <a:ext cx="3500676" cy="3570208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>
                <a:latin typeface="Arial"/>
                <a:cs typeface="Arial"/>
              </a:rPr>
              <a:t>Greater Manchester areas where:</a:t>
            </a:r>
            <a:br>
              <a:rPr lang="en-GB" sz="1600">
                <a:latin typeface="Arial"/>
                <a:cs typeface="Arial"/>
              </a:rPr>
            </a:br>
            <a:endParaRPr lang="en-US">
              <a:cs typeface="Calibri" panose="020F0502020204030204"/>
            </a:endParaRPr>
          </a:p>
          <a:p>
            <a:r>
              <a:rPr lang="en-GB" sz="1600">
                <a:latin typeface="Arial"/>
                <a:cs typeface="Arial"/>
              </a:rPr>
              <a:t>- % pension age population is above/ below England average</a:t>
            </a:r>
            <a:br>
              <a:rPr lang="en-GB" sz="1600">
                <a:latin typeface="Arial"/>
                <a:cs typeface="Arial"/>
              </a:rPr>
            </a:br>
            <a:endParaRPr lang="en-GB" sz="1600">
              <a:latin typeface="Arial"/>
              <a:cs typeface="Arial"/>
            </a:endParaRPr>
          </a:p>
          <a:p>
            <a:r>
              <a:rPr lang="en-GB" sz="1600">
                <a:latin typeface="Arial"/>
                <a:cs typeface="Arial"/>
              </a:rPr>
              <a:t>- deprivation in top 50% nationally</a:t>
            </a:r>
            <a:br>
              <a:rPr lang="en-GB" sz="1600">
                <a:latin typeface="Arial"/>
                <a:cs typeface="Arial"/>
              </a:rPr>
            </a:br>
            <a:endParaRPr lang="en-GB" sz="1600">
              <a:latin typeface="Arial"/>
              <a:cs typeface="Arial"/>
            </a:endParaRPr>
          </a:p>
          <a:p>
            <a:r>
              <a:rPr lang="en-GB" sz="16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1600">
              <a:latin typeface="Arial"/>
              <a:cs typeface="Arial"/>
            </a:endParaRPr>
          </a:p>
          <a:p>
            <a:r>
              <a:rPr lang="en-GB" sz="1600">
                <a:latin typeface="Arial"/>
                <a:cs typeface="Arial"/>
              </a:rPr>
              <a:t>Source: ONS, 2020 midyear estimates and 2019 Index of Deprivation</a:t>
            </a:r>
            <a:endParaRPr lang="en-US" sz="16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195961" y="54686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143957"/>
              </p:ext>
            </p:extLst>
          </p:nvPr>
        </p:nvGraphicFramePr>
        <p:xfrm>
          <a:off x="294409" y="685969"/>
          <a:ext cx="8546521" cy="60119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86295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4435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486577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29440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Ward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>
                          <a:effectLst/>
                        </a:rPr>
                        <a:t>PC claimants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>
                          <a:effectLst/>
                        </a:rPr>
                        <a:t>Estimated eligible non-recipients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</a:rPr>
                        <a:t>Amount not claimed per year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Abram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354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182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£304,177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Ashton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117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£176,716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Aspull New Springs </a:t>
                      </a:r>
                      <a:r>
                        <a:rPr lang="en-GB" sz="1400" u="none" strike="noStrike" dirty="0" err="1">
                          <a:effectLst/>
                        </a:rPr>
                        <a:t>Whelley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273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141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£196,922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Astley Mosley Common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109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£181,142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 err="1">
                          <a:effectLst/>
                        </a:rPr>
                        <a:t>Atherleigh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277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143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£211,683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Atherton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486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250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£388,234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Bryn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362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186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£315,099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Douglas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431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£361,570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Golborne and Lowton West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364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188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£303,949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Hindley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428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£344,494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Hindley Green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121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£173,843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Ince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464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239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£370,587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Leigh East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318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164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£270,280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Leigh South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347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179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£264,152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Leigh West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468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241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£387,666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Lowton East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245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126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£198,721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Orrell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£166,977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Pemberton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521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268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£438,042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28574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Shevington with Lower Ground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196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101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£150,909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Standish with Langtree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227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£169,453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1708335969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Tyldesley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308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159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£266,230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958132579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Wigan Central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288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148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£244,782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Wigan West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347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179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£278,759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2445023361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</a:rPr>
                        <a:t>Winstanley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137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71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£127,060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2561033849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Worsley </a:t>
                      </a:r>
                      <a:r>
                        <a:rPr lang="en-GB" sz="1400" u="none" strike="noStrike" dirty="0" err="1">
                          <a:effectLst/>
                        </a:rPr>
                        <a:t>Mesnes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383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197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£333,557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113311302"/>
                  </a:ext>
                </a:extLst>
              </a:tr>
              <a:tr h="21668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1" u="none" strike="noStrike" dirty="0">
                          <a:effectLst/>
                        </a:rPr>
                        <a:t>Total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b="1" u="none" strike="noStrike" dirty="0">
                          <a:effectLst/>
                        </a:rPr>
                        <a:t>8,138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b="1" u="none" strike="noStrike" dirty="0">
                          <a:effectLst/>
                        </a:rPr>
                        <a:t>4,180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b="1" u="none" strike="noStrike" dirty="0">
                          <a:effectLst/>
                        </a:rPr>
                        <a:t>£6,625,003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4086946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Contact details: </a:t>
            </a: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Mike Doocey, Lead Analyst: </a:t>
            </a: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3"/>
              </a:rPr>
              <a:t>Mike.Doocey@greatermanchester-ca.gov.uk</a:t>
            </a: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Jo Garsden, Programme Manager Ageing Hub: </a:t>
            </a:r>
          </a:p>
          <a:p>
            <a:pPr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4"/>
              </a:rPr>
              <a:t>Jo.Garsden@greatermanchester-ca.gov.uk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 dirty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Props1.xml><?xml version="1.0" encoding="utf-8"?>
<ds:datastoreItem xmlns:ds="http://schemas.openxmlformats.org/officeDocument/2006/customXml" ds:itemID="{AAC165E5-143F-4D3F-8725-765E6392900A}"/>
</file>

<file path=customXml/itemProps2.xml><?xml version="1.0" encoding="utf-8"?>
<ds:datastoreItem xmlns:ds="http://schemas.openxmlformats.org/officeDocument/2006/customXml" ds:itemID="{7432873C-1536-435C-B1BD-99C539EC67A8}"/>
</file>

<file path=customXml/itemProps3.xml><?xml version="1.0" encoding="utf-8"?>
<ds:datastoreItem xmlns:ds="http://schemas.openxmlformats.org/officeDocument/2006/customXml" ds:itemID="{2D1287E2-6EEB-4E28-BE09-B9CCDD9E4020}"/>
</file>

<file path=docProps/app.xml><?xml version="1.0" encoding="utf-8"?>
<Properties xmlns="http://schemas.openxmlformats.org/officeDocument/2006/extended-properties" xmlns:vt="http://schemas.openxmlformats.org/officeDocument/2006/docPropsVTypes">
  <TotalTime>7281</TotalTime>
  <Words>637</Words>
  <Application>Microsoft Office PowerPoint</Application>
  <PresentationFormat>Widescreen</PresentationFormat>
  <Paragraphs>178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Wigan</vt:lpstr>
      <vt:lpstr>Key statistics for Wigan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 Paola, Joseph</dc:creator>
  <cp:lastModifiedBy>De Paola, Joseph</cp:lastModifiedBy>
  <cp:revision>1</cp:revision>
  <dcterms:created xsi:type="dcterms:W3CDTF">2022-05-13T10:17:49Z</dcterms:created>
  <dcterms:modified xsi:type="dcterms:W3CDTF">2022-05-20T12:56:02Z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