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2" r:id="rId10"/>
    <p:sldId id="269"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llward, Lauren" initials="ML [2]" lastIdx="5" clrIdx="0">
    <p:extLst>
      <p:ext uri="{19B8F6BF-5375-455C-9EA6-DF929625EA0E}">
        <p15:presenceInfo xmlns:p15="http://schemas.microsoft.com/office/powerpoint/2012/main" userId="S::Lauren.Millward@greatermanchester-ca.gov.uk::4ab8603d-fd39-4476-bfa1-904414e8bc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B9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409AB5-501C-499D-BA73-A06E9B7C5DB8}" v="3" dt="2022-10-12T14:00:06.924"/>
    <p1510:client id="{CF9C089B-4170-4B81-E2BF-D357A5FB33B9}" v="67" dt="2022-10-11T14:35:20.8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78" y="11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llward, Lauren" userId="4ab8603d-fd39-4476-bfa1-904414e8bc63" providerId="ADAL" clId="{04409AB5-501C-499D-BA73-A06E9B7C5DB8}"/>
    <pc:docChg chg="undo custSel addSld delSld modSld">
      <pc:chgData name="Millward, Lauren" userId="4ab8603d-fd39-4476-bfa1-904414e8bc63" providerId="ADAL" clId="{04409AB5-501C-499D-BA73-A06E9B7C5DB8}" dt="2022-10-12T14:08:49.962" v="2165" actId="113"/>
      <pc:docMkLst>
        <pc:docMk/>
      </pc:docMkLst>
      <pc:sldChg chg="modSp mod">
        <pc:chgData name="Millward, Lauren" userId="4ab8603d-fd39-4476-bfa1-904414e8bc63" providerId="ADAL" clId="{04409AB5-501C-499D-BA73-A06E9B7C5DB8}" dt="2022-10-05T11:00:16.891" v="29" actId="20577"/>
        <pc:sldMkLst>
          <pc:docMk/>
          <pc:sldMk cId="119562851" sldId="256"/>
        </pc:sldMkLst>
        <pc:spChg chg="mod">
          <ac:chgData name="Millward, Lauren" userId="4ab8603d-fd39-4476-bfa1-904414e8bc63" providerId="ADAL" clId="{04409AB5-501C-499D-BA73-A06E9B7C5DB8}" dt="2022-10-05T11:00:13.085" v="17" actId="20577"/>
          <ac:spMkLst>
            <pc:docMk/>
            <pc:sldMk cId="119562851" sldId="256"/>
            <ac:spMk id="6" creationId="{4C5FC2E8-A71C-4A51-B285-911D900FF50C}"/>
          </ac:spMkLst>
        </pc:spChg>
        <pc:spChg chg="mod">
          <ac:chgData name="Millward, Lauren" userId="4ab8603d-fd39-4476-bfa1-904414e8bc63" providerId="ADAL" clId="{04409AB5-501C-499D-BA73-A06E9B7C5DB8}" dt="2022-10-05T11:00:16.891" v="29" actId="20577"/>
          <ac:spMkLst>
            <pc:docMk/>
            <pc:sldMk cId="119562851" sldId="256"/>
            <ac:spMk id="7" creationId="{72067AEE-42B5-4C7F-A8BA-629BE0317AE5}"/>
          </ac:spMkLst>
        </pc:spChg>
      </pc:sldChg>
      <pc:sldChg chg="addSp delSp modSp mod">
        <pc:chgData name="Millward, Lauren" userId="4ab8603d-fd39-4476-bfa1-904414e8bc63" providerId="ADAL" clId="{04409AB5-501C-499D-BA73-A06E9B7C5DB8}" dt="2022-10-10T13:22:22.475" v="959" actId="12"/>
        <pc:sldMkLst>
          <pc:docMk/>
          <pc:sldMk cId="2311458836" sldId="257"/>
        </pc:sldMkLst>
        <pc:spChg chg="add del mod">
          <ac:chgData name="Millward, Lauren" userId="4ab8603d-fd39-4476-bfa1-904414e8bc63" providerId="ADAL" clId="{04409AB5-501C-499D-BA73-A06E9B7C5DB8}" dt="2022-10-05T11:08:27.545" v="266" actId="478"/>
          <ac:spMkLst>
            <pc:docMk/>
            <pc:sldMk cId="2311458836" sldId="257"/>
            <ac:spMk id="3" creationId="{FD0D4F68-35D0-2FE2-E7EA-DEC611B99554}"/>
          </ac:spMkLst>
        </pc:spChg>
        <pc:spChg chg="del mod">
          <ac:chgData name="Millward, Lauren" userId="4ab8603d-fd39-4476-bfa1-904414e8bc63" providerId="ADAL" clId="{04409AB5-501C-499D-BA73-A06E9B7C5DB8}" dt="2022-10-05T11:08:24.996" v="265" actId="478"/>
          <ac:spMkLst>
            <pc:docMk/>
            <pc:sldMk cId="2311458836" sldId="257"/>
            <ac:spMk id="5" creationId="{C4CEE1A8-2388-436C-BFB7-747DFA56C4A9}"/>
          </ac:spMkLst>
        </pc:spChg>
        <pc:spChg chg="mod">
          <ac:chgData name="Millward, Lauren" userId="4ab8603d-fd39-4476-bfa1-904414e8bc63" providerId="ADAL" clId="{04409AB5-501C-499D-BA73-A06E9B7C5DB8}" dt="2022-10-10T13:22:22.475" v="959" actId="12"/>
          <ac:spMkLst>
            <pc:docMk/>
            <pc:sldMk cId="2311458836" sldId="257"/>
            <ac:spMk id="8" creationId="{FDF24D6C-490C-49C1-8228-FA62D4FA6DCF}"/>
          </ac:spMkLst>
        </pc:spChg>
      </pc:sldChg>
      <pc:sldChg chg="modSp mod">
        <pc:chgData name="Millward, Lauren" userId="4ab8603d-fd39-4476-bfa1-904414e8bc63" providerId="ADAL" clId="{04409AB5-501C-499D-BA73-A06E9B7C5DB8}" dt="2022-10-05T11:09:01.796" v="297" actId="20577"/>
        <pc:sldMkLst>
          <pc:docMk/>
          <pc:sldMk cId="2942134459" sldId="258"/>
        </pc:sldMkLst>
        <pc:spChg chg="mod">
          <ac:chgData name="Millward, Lauren" userId="4ab8603d-fd39-4476-bfa1-904414e8bc63" providerId="ADAL" clId="{04409AB5-501C-499D-BA73-A06E9B7C5DB8}" dt="2022-10-05T11:06:26.754" v="73" actId="20577"/>
          <ac:spMkLst>
            <pc:docMk/>
            <pc:sldMk cId="2942134459" sldId="258"/>
            <ac:spMk id="4" creationId="{426B2DD5-DD93-4505-8AE3-71933730C26E}"/>
          </ac:spMkLst>
        </pc:spChg>
        <pc:spChg chg="mod">
          <ac:chgData name="Millward, Lauren" userId="4ab8603d-fd39-4476-bfa1-904414e8bc63" providerId="ADAL" clId="{04409AB5-501C-499D-BA73-A06E9B7C5DB8}" dt="2022-10-05T11:09:01.796" v="297" actId="20577"/>
          <ac:spMkLst>
            <pc:docMk/>
            <pc:sldMk cId="2942134459" sldId="258"/>
            <ac:spMk id="5" creationId="{8C78693D-C7AB-420F-B207-2ABEFB34EF4C}"/>
          </ac:spMkLst>
        </pc:spChg>
      </pc:sldChg>
      <pc:sldChg chg="modSp mod">
        <pc:chgData name="Millward, Lauren" userId="4ab8603d-fd39-4476-bfa1-904414e8bc63" providerId="ADAL" clId="{04409AB5-501C-499D-BA73-A06E9B7C5DB8}" dt="2022-10-10T13:27:26.819" v="1322" actId="27636"/>
        <pc:sldMkLst>
          <pc:docMk/>
          <pc:sldMk cId="855575141" sldId="259"/>
        </pc:sldMkLst>
        <pc:spChg chg="mod">
          <ac:chgData name="Millward, Lauren" userId="4ab8603d-fd39-4476-bfa1-904414e8bc63" providerId="ADAL" clId="{04409AB5-501C-499D-BA73-A06E9B7C5DB8}" dt="2022-10-10T13:27:26.819" v="1322" actId="27636"/>
          <ac:spMkLst>
            <pc:docMk/>
            <pc:sldMk cId="855575141" sldId="259"/>
            <ac:spMk id="5" creationId="{F462256D-C25F-4283-B264-438B9A97D9BB}"/>
          </ac:spMkLst>
        </pc:spChg>
      </pc:sldChg>
      <pc:sldChg chg="modSp mod">
        <pc:chgData name="Millward, Lauren" userId="4ab8603d-fd39-4476-bfa1-904414e8bc63" providerId="ADAL" clId="{04409AB5-501C-499D-BA73-A06E9B7C5DB8}" dt="2022-10-10T13:27:52.850" v="1327" actId="313"/>
        <pc:sldMkLst>
          <pc:docMk/>
          <pc:sldMk cId="1808194987" sldId="260"/>
        </pc:sldMkLst>
        <pc:spChg chg="mod">
          <ac:chgData name="Millward, Lauren" userId="4ab8603d-fd39-4476-bfa1-904414e8bc63" providerId="ADAL" clId="{04409AB5-501C-499D-BA73-A06E9B7C5DB8}" dt="2022-10-10T13:27:52.850" v="1327" actId="313"/>
          <ac:spMkLst>
            <pc:docMk/>
            <pc:sldMk cId="1808194987" sldId="260"/>
            <ac:spMk id="3" creationId="{5A792B79-E59B-4C27-930E-0A781794A65D}"/>
          </ac:spMkLst>
        </pc:spChg>
      </pc:sldChg>
      <pc:sldChg chg="modSp mod modClrScheme chgLayout">
        <pc:chgData name="Millward, Lauren" userId="4ab8603d-fd39-4476-bfa1-904414e8bc63" providerId="ADAL" clId="{04409AB5-501C-499D-BA73-A06E9B7C5DB8}" dt="2022-10-12T14:00:48.352" v="2117" actId="20577"/>
        <pc:sldMkLst>
          <pc:docMk/>
          <pc:sldMk cId="2143270821" sldId="262"/>
        </pc:sldMkLst>
        <pc:spChg chg="mod ord">
          <ac:chgData name="Millward, Lauren" userId="4ab8603d-fd39-4476-bfa1-904414e8bc63" providerId="ADAL" clId="{04409AB5-501C-499D-BA73-A06E9B7C5DB8}" dt="2022-10-10T13:30:18.261" v="1329" actId="700"/>
          <ac:spMkLst>
            <pc:docMk/>
            <pc:sldMk cId="2143270821" sldId="262"/>
            <ac:spMk id="2" creationId="{0B37422E-1DDB-483E-AA4D-AABEBF2CBDEC}"/>
          </ac:spMkLst>
        </pc:spChg>
        <pc:spChg chg="mod ord">
          <ac:chgData name="Millward, Lauren" userId="4ab8603d-fd39-4476-bfa1-904414e8bc63" providerId="ADAL" clId="{04409AB5-501C-499D-BA73-A06E9B7C5DB8}" dt="2022-10-12T14:00:48.352" v="2117" actId="20577"/>
          <ac:spMkLst>
            <pc:docMk/>
            <pc:sldMk cId="2143270821" sldId="262"/>
            <ac:spMk id="3" creationId="{A5176C20-EA25-4D61-BFA7-6D43FBC109C9}"/>
          </ac:spMkLst>
        </pc:spChg>
      </pc:sldChg>
      <pc:sldChg chg="modSp del mod">
        <pc:chgData name="Millward, Lauren" userId="4ab8603d-fd39-4476-bfa1-904414e8bc63" providerId="ADAL" clId="{04409AB5-501C-499D-BA73-A06E9B7C5DB8}" dt="2022-10-10T12:56:54.277" v="567" actId="47"/>
        <pc:sldMkLst>
          <pc:docMk/>
          <pc:sldMk cId="1946018263" sldId="264"/>
        </pc:sldMkLst>
        <pc:spChg chg="mod">
          <ac:chgData name="Millward, Lauren" userId="4ab8603d-fd39-4476-bfa1-904414e8bc63" providerId="ADAL" clId="{04409AB5-501C-499D-BA73-A06E9B7C5DB8}" dt="2022-10-10T12:56:44.151" v="566" actId="20577"/>
          <ac:spMkLst>
            <pc:docMk/>
            <pc:sldMk cId="1946018263" sldId="264"/>
            <ac:spMk id="5" creationId="{B1F17DEC-8FE6-41DD-8E7C-C558AA5A3624}"/>
          </ac:spMkLst>
        </pc:spChg>
      </pc:sldChg>
      <pc:sldChg chg="del">
        <pc:chgData name="Millward, Lauren" userId="4ab8603d-fd39-4476-bfa1-904414e8bc63" providerId="ADAL" clId="{04409AB5-501C-499D-BA73-A06E9B7C5DB8}" dt="2022-10-10T12:56:59.144" v="568" actId="47"/>
        <pc:sldMkLst>
          <pc:docMk/>
          <pc:sldMk cId="4293814299" sldId="265"/>
        </pc:sldMkLst>
      </pc:sldChg>
      <pc:sldChg chg="del">
        <pc:chgData name="Millward, Lauren" userId="4ab8603d-fd39-4476-bfa1-904414e8bc63" providerId="ADAL" clId="{04409AB5-501C-499D-BA73-A06E9B7C5DB8}" dt="2022-10-10T12:57:25.529" v="620" actId="47"/>
        <pc:sldMkLst>
          <pc:docMk/>
          <pc:sldMk cId="1665808689" sldId="267"/>
        </pc:sldMkLst>
      </pc:sldChg>
      <pc:sldChg chg="del">
        <pc:chgData name="Millward, Lauren" userId="4ab8603d-fd39-4476-bfa1-904414e8bc63" providerId="ADAL" clId="{04409AB5-501C-499D-BA73-A06E9B7C5DB8}" dt="2022-10-10T12:57:35.432" v="621" actId="47"/>
        <pc:sldMkLst>
          <pc:docMk/>
          <pc:sldMk cId="4267330679" sldId="268"/>
        </pc:sldMkLst>
      </pc:sldChg>
      <pc:sldChg chg="delSp modSp mod modClrScheme chgLayout">
        <pc:chgData name="Millward, Lauren" userId="4ab8603d-fd39-4476-bfa1-904414e8bc63" providerId="ADAL" clId="{04409AB5-501C-499D-BA73-A06E9B7C5DB8}" dt="2022-10-12T14:08:49.962" v="2165" actId="113"/>
        <pc:sldMkLst>
          <pc:docMk/>
          <pc:sldMk cId="4154195761" sldId="269"/>
        </pc:sldMkLst>
        <pc:spChg chg="mod ord">
          <ac:chgData name="Millward, Lauren" userId="4ab8603d-fd39-4476-bfa1-904414e8bc63" providerId="ADAL" clId="{04409AB5-501C-499D-BA73-A06E9B7C5DB8}" dt="2022-10-10T13:30:14.466" v="1328" actId="700"/>
          <ac:spMkLst>
            <pc:docMk/>
            <pc:sldMk cId="4154195761" sldId="269"/>
            <ac:spMk id="2" creationId="{CB12894B-BA5C-4B32-8901-8AB527DBB728}"/>
          </ac:spMkLst>
        </pc:spChg>
        <pc:spChg chg="mod ord">
          <ac:chgData name="Millward, Lauren" userId="4ab8603d-fd39-4476-bfa1-904414e8bc63" providerId="ADAL" clId="{04409AB5-501C-499D-BA73-A06E9B7C5DB8}" dt="2022-10-12T14:08:49.962" v="2165" actId="113"/>
          <ac:spMkLst>
            <pc:docMk/>
            <pc:sldMk cId="4154195761" sldId="269"/>
            <ac:spMk id="3" creationId="{0396C841-14F2-4052-BBA9-DA1BA3CD5EB3}"/>
          </ac:spMkLst>
        </pc:spChg>
        <pc:spChg chg="del">
          <ac:chgData name="Millward, Lauren" userId="4ab8603d-fd39-4476-bfa1-904414e8bc63" providerId="ADAL" clId="{04409AB5-501C-499D-BA73-A06E9B7C5DB8}" dt="2022-10-10T12:56:08.004" v="534" actId="478"/>
          <ac:spMkLst>
            <pc:docMk/>
            <pc:sldMk cId="4154195761" sldId="269"/>
            <ac:spMk id="4" creationId="{1E748DB4-8B99-9CAE-998B-6E41A191AB62}"/>
          </ac:spMkLst>
        </pc:spChg>
      </pc:sldChg>
      <pc:sldChg chg="modSp del mod">
        <pc:chgData name="Millward, Lauren" userId="4ab8603d-fd39-4476-bfa1-904414e8bc63" providerId="ADAL" clId="{04409AB5-501C-499D-BA73-A06E9B7C5DB8}" dt="2022-10-10T12:53:02.190" v="468" actId="47"/>
        <pc:sldMkLst>
          <pc:docMk/>
          <pc:sldMk cId="1248641891" sldId="271"/>
        </pc:sldMkLst>
        <pc:spChg chg="mod">
          <ac:chgData name="Millward, Lauren" userId="4ab8603d-fd39-4476-bfa1-904414e8bc63" providerId="ADAL" clId="{04409AB5-501C-499D-BA73-A06E9B7C5DB8}" dt="2022-10-10T12:52:42.575" v="467" actId="20577"/>
          <ac:spMkLst>
            <pc:docMk/>
            <pc:sldMk cId="1248641891" sldId="271"/>
            <ac:spMk id="3" creationId="{E66AD84C-86A5-4C2A-A125-F8C2EEA2D85C}"/>
          </ac:spMkLst>
        </pc:spChg>
      </pc:sldChg>
      <pc:sldChg chg="del">
        <pc:chgData name="Millward, Lauren" userId="4ab8603d-fd39-4476-bfa1-904414e8bc63" providerId="ADAL" clId="{04409AB5-501C-499D-BA73-A06E9B7C5DB8}" dt="2022-10-10T12:53:57.001" v="469" actId="47"/>
        <pc:sldMkLst>
          <pc:docMk/>
          <pc:sldMk cId="1651151789" sldId="272"/>
        </pc:sldMkLst>
      </pc:sldChg>
      <pc:sldChg chg="del">
        <pc:chgData name="Millward, Lauren" userId="4ab8603d-fd39-4476-bfa1-904414e8bc63" providerId="ADAL" clId="{04409AB5-501C-499D-BA73-A06E9B7C5DB8}" dt="2022-10-10T12:53:57.001" v="469" actId="47"/>
        <pc:sldMkLst>
          <pc:docMk/>
          <pc:sldMk cId="476355178" sldId="273"/>
        </pc:sldMkLst>
      </pc:sldChg>
      <pc:sldChg chg="del">
        <pc:chgData name="Millward, Lauren" userId="4ab8603d-fd39-4476-bfa1-904414e8bc63" providerId="ADAL" clId="{04409AB5-501C-499D-BA73-A06E9B7C5DB8}" dt="2022-10-10T12:53:57.001" v="469" actId="47"/>
        <pc:sldMkLst>
          <pc:docMk/>
          <pc:sldMk cId="2458469430" sldId="274"/>
        </pc:sldMkLst>
      </pc:sldChg>
      <pc:sldChg chg="del">
        <pc:chgData name="Millward, Lauren" userId="4ab8603d-fd39-4476-bfa1-904414e8bc63" providerId="ADAL" clId="{04409AB5-501C-499D-BA73-A06E9B7C5DB8}" dt="2022-10-10T12:57:03.876" v="569" actId="47"/>
        <pc:sldMkLst>
          <pc:docMk/>
          <pc:sldMk cId="543913947" sldId="275"/>
        </pc:sldMkLst>
      </pc:sldChg>
      <pc:sldChg chg="modSp new del mod">
        <pc:chgData name="Millward, Lauren" userId="4ab8603d-fd39-4476-bfa1-904414e8bc63" providerId="ADAL" clId="{04409AB5-501C-499D-BA73-A06E9B7C5DB8}" dt="2022-10-10T12:54:36.307" v="488" actId="47"/>
        <pc:sldMkLst>
          <pc:docMk/>
          <pc:sldMk cId="136333858" sldId="276"/>
        </pc:sldMkLst>
        <pc:spChg chg="mod">
          <ac:chgData name="Millward, Lauren" userId="4ab8603d-fd39-4476-bfa1-904414e8bc63" providerId="ADAL" clId="{04409AB5-501C-499D-BA73-A06E9B7C5DB8}" dt="2022-10-10T12:54:34.607" v="487" actId="20577"/>
          <ac:spMkLst>
            <pc:docMk/>
            <pc:sldMk cId="136333858" sldId="276"/>
            <ac:spMk id="2" creationId="{597FD6D1-E7EF-CB40-85E6-3AF8FE156862}"/>
          </ac:spMkLst>
        </pc:spChg>
      </pc:sldChg>
    </pc:docChg>
  </pc:docChgLst>
  <pc:docChgLst>
    <pc:chgData name="James Gregg" userId="S::jimgregg_jwoconsulting.uk#ext#@greatermanchesterca.onmicrosoft.com::8f704587-5c7b-4b43-8172-a3a36057373f" providerId="AD" clId="Web-{CF9C089B-4170-4B81-E2BF-D357A5FB33B9}"/>
    <pc:docChg chg="modSld">
      <pc:chgData name="James Gregg" userId="S::jimgregg_jwoconsulting.uk#ext#@greatermanchesterca.onmicrosoft.com::8f704587-5c7b-4b43-8172-a3a36057373f" providerId="AD" clId="Web-{CF9C089B-4170-4B81-E2BF-D357A5FB33B9}" dt="2022-10-11T14:35:20.804" v="66" actId="20577"/>
      <pc:docMkLst>
        <pc:docMk/>
      </pc:docMkLst>
      <pc:sldChg chg="modSp">
        <pc:chgData name="James Gregg" userId="S::jimgregg_jwoconsulting.uk#ext#@greatermanchesterca.onmicrosoft.com::8f704587-5c7b-4b43-8172-a3a36057373f" providerId="AD" clId="Web-{CF9C089B-4170-4B81-E2BF-D357A5FB33B9}" dt="2022-10-11T14:35:20.804" v="66" actId="20577"/>
        <pc:sldMkLst>
          <pc:docMk/>
          <pc:sldMk cId="2143270821" sldId="262"/>
        </pc:sldMkLst>
        <pc:spChg chg="mod">
          <ac:chgData name="James Gregg" userId="S::jimgregg_jwoconsulting.uk#ext#@greatermanchesterca.onmicrosoft.com::8f704587-5c7b-4b43-8172-a3a36057373f" providerId="AD" clId="Web-{CF9C089B-4170-4B81-E2BF-D357A5FB33B9}" dt="2022-10-11T14:35:20.804" v="66" actId="20577"/>
          <ac:spMkLst>
            <pc:docMk/>
            <pc:sldMk cId="2143270821" sldId="262"/>
            <ac:spMk id="3" creationId="{A5176C20-EA25-4D61-BFA7-6D43FBC109C9}"/>
          </ac:spMkLst>
        </pc:spChg>
      </pc:sldChg>
    </pc:docChg>
  </pc:docChgLst>
</pc:chgInfo>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hyperlink" Target="mailto:gmcadigital@greatermanchester-ca.gov.uk" TargetMode="External"/><Relationship Id="rId3" Type="http://schemas.openxmlformats.org/officeDocument/2006/relationships/hyperlink" Target="https://freepngimg.com/png/69765-logo-twitter-computer-business-icons-free-frame" TargetMode="External"/><Relationship Id="rId7" Type="http://schemas.openxmlformats.org/officeDocument/2006/relationships/hyperlink" Target="http://www.pngall.com/mouse-cursor-click-png" TargetMode="External"/><Relationship Id="rId12" Type="http://schemas.openxmlformats.org/officeDocument/2006/relationships/hyperlink" Target="http://www.greatermanchester-ca.gov.uk/digital" TargetMode="External"/><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hyperlink" Target="https://www.linkedin.com/company/greater-manchester-combined-authority/mycompany/?viewAsMember=true" TargetMode="External"/><Relationship Id="rId5" Type="http://schemas.openxmlformats.org/officeDocument/2006/relationships/hyperlink" Target="http://www.pngall.com/linkedin-png" TargetMode="External"/><Relationship Id="rId10" Type="http://schemas.openxmlformats.org/officeDocument/2006/relationships/hyperlink" Target="https://twitter.com/GMCAdigital" TargetMode="External"/><Relationship Id="rId4" Type="http://schemas.openxmlformats.org/officeDocument/2006/relationships/image" Target="../media/image12.png"/><Relationship Id="rId9" Type="http://schemas.openxmlformats.org/officeDocument/2006/relationships/hyperlink" Target="http://pngimg.com/download/19942"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Title slide">
    <p:spTree>
      <p:nvGrpSpPr>
        <p:cNvPr id="1" name=""/>
        <p:cNvGrpSpPr/>
        <p:nvPr/>
      </p:nvGrpSpPr>
      <p:grpSpPr>
        <a:xfrm>
          <a:off x="0" y="0"/>
          <a:ext cx="0" cy="0"/>
          <a:chOff x="0" y="0"/>
          <a:chExt cx="0" cy="0"/>
        </a:xfrm>
      </p:grpSpPr>
      <p:pic>
        <p:nvPicPr>
          <p:cNvPr id="12" name="Picture 11" descr="Icon&#10;&#10;Description automatically generated">
            <a:extLst>
              <a:ext uri="{FF2B5EF4-FFF2-40B4-BE49-F238E27FC236}">
                <a16:creationId xmlns:a16="http://schemas.microsoft.com/office/drawing/2014/main" id="{611E529E-8913-4CD5-86B8-014E8150F095}"/>
              </a:ext>
            </a:extLst>
          </p:cNvPr>
          <p:cNvPicPr>
            <a:picLocks noChangeAspect="1"/>
          </p:cNvPicPr>
          <p:nvPr userDrawn="1"/>
        </p:nvPicPr>
        <p:blipFill>
          <a:blip r:embed="rId2" cstate="email">
            <a:duotone>
              <a:schemeClr val="accent3">
                <a:shade val="45000"/>
                <a:satMod val="135000"/>
              </a:schemeClr>
              <a:prstClr val="white"/>
            </a:duotone>
            <a:alphaModFix amt="8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26012" y="3560322"/>
            <a:ext cx="3000101" cy="3000101"/>
          </a:xfrm>
          <a:prstGeom prst="rect">
            <a:avLst/>
          </a:prstGeom>
        </p:spPr>
      </p:pic>
      <p:sp>
        <p:nvSpPr>
          <p:cNvPr id="9" name="Title 1">
            <a:extLst>
              <a:ext uri="{FF2B5EF4-FFF2-40B4-BE49-F238E27FC236}">
                <a16:creationId xmlns:a16="http://schemas.microsoft.com/office/drawing/2014/main" id="{9DBAD1C9-BFC1-49E1-81BA-F442C95612EA}"/>
              </a:ext>
            </a:extLst>
          </p:cNvPr>
          <p:cNvSpPr>
            <a:spLocks noGrp="1"/>
          </p:cNvSpPr>
          <p:nvPr>
            <p:ph type="title"/>
          </p:nvPr>
        </p:nvSpPr>
        <p:spPr>
          <a:xfrm>
            <a:off x="831850" y="1709739"/>
            <a:ext cx="10515600" cy="1500188"/>
          </a:xfrm>
        </p:spPr>
        <p:txBody>
          <a:bodyPr anchor="b">
            <a:normAutofit/>
          </a:bodyPr>
          <a:lstStyle>
            <a:lvl1pPr>
              <a:defRPr sz="4000" b="1">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10" name="Text Placeholder 2">
            <a:extLst>
              <a:ext uri="{FF2B5EF4-FFF2-40B4-BE49-F238E27FC236}">
                <a16:creationId xmlns:a16="http://schemas.microsoft.com/office/drawing/2014/main" id="{53AFF72C-C163-45BA-86DF-69220BB23A81}"/>
              </a:ext>
            </a:extLst>
          </p:cNvPr>
          <p:cNvSpPr>
            <a:spLocks noGrp="1"/>
          </p:cNvSpPr>
          <p:nvPr>
            <p:ph type="body" idx="1"/>
          </p:nvPr>
        </p:nvSpPr>
        <p:spPr>
          <a:xfrm>
            <a:off x="831850" y="3369415"/>
            <a:ext cx="10515600" cy="2720235"/>
          </a:xfrm>
        </p:spPr>
        <p:txBody>
          <a:bodyPr>
            <a:normAutofit/>
          </a:bodyPr>
          <a:lstStyle>
            <a:lvl1pPr marL="0" indent="0">
              <a:buNone/>
              <a:defRPr sz="2000" b="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1" name="TextBox 10">
            <a:extLst>
              <a:ext uri="{FF2B5EF4-FFF2-40B4-BE49-F238E27FC236}">
                <a16:creationId xmlns:a16="http://schemas.microsoft.com/office/drawing/2014/main" id="{F5B751E5-ECE9-4C15-8FF9-87DD93805118}"/>
              </a:ext>
            </a:extLst>
          </p:cNvPr>
          <p:cNvSpPr txBox="1"/>
          <p:nvPr userDrawn="1"/>
        </p:nvSpPr>
        <p:spPr>
          <a:xfrm>
            <a:off x="11661083" y="159488"/>
            <a:ext cx="324000" cy="324000"/>
          </a:xfrm>
          <a:prstGeom prst="rect">
            <a:avLst/>
          </a:prstGeom>
          <a:noFill/>
          <a:ln>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a:latin typeface="Arial" panose="020B0604020202020204" pitchFamily="34" charset="0"/>
              <a:cs typeface="Arial" panose="020B0604020202020204" pitchFamily="34" charset="0"/>
            </a:endParaRPr>
          </a:p>
        </p:txBody>
      </p:sp>
      <p:pic>
        <p:nvPicPr>
          <p:cNvPr id="5" name="Picture 4" descr="Text&#10;&#10;Description automatically generated">
            <a:extLst>
              <a:ext uri="{FF2B5EF4-FFF2-40B4-BE49-F238E27FC236}">
                <a16:creationId xmlns:a16="http://schemas.microsoft.com/office/drawing/2014/main" id="{73244A9D-EE30-4C20-8655-0B43E7E740E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26012" y="321488"/>
            <a:ext cx="1862711" cy="674262"/>
          </a:xfrm>
          <a:prstGeom prst="rect">
            <a:avLst/>
          </a:prstGeom>
        </p:spPr>
      </p:pic>
    </p:spTree>
    <p:extLst>
      <p:ext uri="{BB962C8B-B14F-4D97-AF65-F5344CB8AC3E}">
        <p14:creationId xmlns:p14="http://schemas.microsoft.com/office/powerpoint/2010/main" val="2997085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4 Left hand column content with image ">
    <p:bg>
      <p:bgPr>
        <a:solidFill>
          <a:schemeClr val="bg1"/>
        </a:solidFill>
        <a:effectLst/>
      </p:bgPr>
    </p:bg>
    <p:spTree>
      <p:nvGrpSpPr>
        <p:cNvPr id="1" name=""/>
        <p:cNvGrpSpPr/>
        <p:nvPr/>
      </p:nvGrpSpPr>
      <p:grpSpPr>
        <a:xfrm>
          <a:off x="0" y="0"/>
          <a:ext cx="0" cy="0"/>
          <a:chOff x="0" y="0"/>
          <a:chExt cx="0" cy="0"/>
        </a:xfrm>
      </p:grpSpPr>
      <p:pic>
        <p:nvPicPr>
          <p:cNvPr id="7" name="Picture 6" descr="A person using a touch screen device&#10;&#10;Description automatically generated with low confidence">
            <a:extLst>
              <a:ext uri="{FF2B5EF4-FFF2-40B4-BE49-F238E27FC236}">
                <a16:creationId xmlns:a16="http://schemas.microsoft.com/office/drawing/2014/main" id="{076F3900-3DF6-4F60-9A2C-4C721911A08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6310350" y="1021570"/>
            <a:ext cx="5512679" cy="3763081"/>
          </a:xfrm>
          <a:prstGeom prst="rect">
            <a:avLst/>
          </a:prstGeom>
        </p:spPr>
      </p:pic>
      <p:pic>
        <p:nvPicPr>
          <p:cNvPr id="10" name="Picture 9">
            <a:extLst>
              <a:ext uri="{FF2B5EF4-FFF2-40B4-BE49-F238E27FC236}">
                <a16:creationId xmlns:a16="http://schemas.microsoft.com/office/drawing/2014/main" id="{250E529D-FC63-4FCC-8CF0-3D408AA99802}"/>
              </a:ext>
            </a:extLst>
          </p:cNvPr>
          <p:cNvPicPr>
            <a:picLocks noChangeAspect="1"/>
          </p:cNvPicPr>
          <p:nvPr userDrawn="1"/>
        </p:nvPicPr>
        <p:blipFill>
          <a:blip r:embed="rId3" cstate="email">
            <a:alphaModFix amt="90000"/>
            <a:extLst>
              <a:ext uri="{28A0092B-C50C-407E-A947-70E740481C1C}">
                <a14:useLocalDpi xmlns:a14="http://schemas.microsoft.com/office/drawing/2010/main"/>
              </a:ext>
            </a:extLst>
          </a:blip>
          <a:stretch>
            <a:fillRect/>
          </a:stretch>
        </p:blipFill>
        <p:spPr>
          <a:xfrm>
            <a:off x="8589257" y="3255257"/>
            <a:ext cx="3602743" cy="3602743"/>
          </a:xfrm>
          <a:prstGeom prst="rect">
            <a:avLst/>
          </a:prstGeom>
          <a:noFill/>
        </p:spPr>
      </p:pic>
      <p:sp>
        <p:nvSpPr>
          <p:cNvPr id="2" name="Title 1">
            <a:extLst>
              <a:ext uri="{FF2B5EF4-FFF2-40B4-BE49-F238E27FC236}">
                <a16:creationId xmlns:a16="http://schemas.microsoft.com/office/drawing/2014/main" id="{EBCF1D27-42AA-4279-868F-3583927D6C51}"/>
              </a:ext>
            </a:extLst>
          </p:cNvPr>
          <p:cNvSpPr>
            <a:spLocks noGrp="1"/>
          </p:cNvSpPr>
          <p:nvPr>
            <p:ph type="title"/>
          </p:nvPr>
        </p:nvSpPr>
        <p:spPr>
          <a:xfrm>
            <a:off x="838200" y="365125"/>
            <a:ext cx="5181600" cy="1325563"/>
          </a:xfrm>
        </p:spPr>
        <p:txBody>
          <a:bodyPr>
            <a:normAutofit/>
          </a:bodyPr>
          <a:lstStyle>
            <a:lvl1pPr>
              <a:defRPr sz="30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98880FC-5CFC-48B5-94D3-6DC7030145F0}"/>
              </a:ext>
            </a:extLst>
          </p:cNvPr>
          <p:cNvSpPr>
            <a:spLocks noGrp="1"/>
          </p:cNvSpPr>
          <p:nvPr>
            <p:ph sz="half" idx="1"/>
          </p:nvPr>
        </p:nvSpPr>
        <p:spPr>
          <a:xfrm>
            <a:off x="838200" y="1825625"/>
            <a:ext cx="5181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57605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1 Comparison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E012E-09B7-42CA-8ECD-8EBEB5CAA8B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218852C7-E7C0-4DE1-ACA9-30A2E09E6512}"/>
              </a:ext>
            </a:extLst>
          </p:cNvPr>
          <p:cNvSpPr>
            <a:spLocks noGrp="1"/>
          </p:cNvSpPr>
          <p:nvPr>
            <p:ph sz="half" idx="2"/>
          </p:nvPr>
        </p:nvSpPr>
        <p:spPr>
          <a:xfrm>
            <a:off x="839788" y="1860883"/>
            <a:ext cx="5157787" cy="4631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a:extLst>
              <a:ext uri="{FF2B5EF4-FFF2-40B4-BE49-F238E27FC236}">
                <a16:creationId xmlns:a16="http://schemas.microsoft.com/office/drawing/2014/main" id="{E90F6C61-C521-46B9-A21C-AD1E7DE82908}"/>
              </a:ext>
            </a:extLst>
          </p:cNvPr>
          <p:cNvSpPr>
            <a:spLocks noGrp="1"/>
          </p:cNvSpPr>
          <p:nvPr>
            <p:ph sz="quarter" idx="4"/>
          </p:nvPr>
        </p:nvSpPr>
        <p:spPr>
          <a:xfrm>
            <a:off x="6172200" y="1844842"/>
            <a:ext cx="5183188" cy="46480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655973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2 Comparison silver baby backgroun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E012E-09B7-42CA-8ECD-8EBEB5CAA8B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4" name="Content Placeholder 3">
            <a:extLst>
              <a:ext uri="{FF2B5EF4-FFF2-40B4-BE49-F238E27FC236}">
                <a16:creationId xmlns:a16="http://schemas.microsoft.com/office/drawing/2014/main" id="{218852C7-E7C0-4DE1-ACA9-30A2E09E6512}"/>
              </a:ext>
            </a:extLst>
          </p:cNvPr>
          <p:cNvSpPr>
            <a:spLocks noGrp="1"/>
          </p:cNvSpPr>
          <p:nvPr>
            <p:ph sz="half" idx="2"/>
          </p:nvPr>
        </p:nvSpPr>
        <p:spPr>
          <a:xfrm>
            <a:off x="839788" y="1860883"/>
            <a:ext cx="5157787" cy="46319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a:extLst>
              <a:ext uri="{FF2B5EF4-FFF2-40B4-BE49-F238E27FC236}">
                <a16:creationId xmlns:a16="http://schemas.microsoft.com/office/drawing/2014/main" id="{E90F6C61-C521-46B9-A21C-AD1E7DE82908}"/>
              </a:ext>
            </a:extLst>
          </p:cNvPr>
          <p:cNvSpPr>
            <a:spLocks noGrp="1"/>
          </p:cNvSpPr>
          <p:nvPr>
            <p:ph sz="quarter" idx="4"/>
          </p:nvPr>
        </p:nvSpPr>
        <p:spPr>
          <a:xfrm>
            <a:off x="6172200" y="1844842"/>
            <a:ext cx="5183188" cy="46480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73190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2 Title only Manchester city centre DO NOT USE FOR TEXT HEAVY SLIDES">
    <p:bg>
      <p:bgPr>
        <a:solidFill>
          <a:srgbClr val="AFB9B6"/>
        </a:solidFill>
        <a:effectLst/>
      </p:bgPr>
    </p:bg>
    <p:spTree>
      <p:nvGrpSpPr>
        <p:cNvPr id="1" name=""/>
        <p:cNvGrpSpPr/>
        <p:nvPr/>
      </p:nvGrpSpPr>
      <p:grpSpPr>
        <a:xfrm>
          <a:off x="0" y="0"/>
          <a:ext cx="0" cy="0"/>
          <a:chOff x="0" y="0"/>
          <a:chExt cx="0" cy="0"/>
        </a:xfrm>
      </p:grpSpPr>
      <p:pic>
        <p:nvPicPr>
          <p:cNvPr id="6" name="Picture 5" descr="A picture containing sky, outdoor, several&#10;&#10;Description automatically generated">
            <a:extLst>
              <a:ext uri="{FF2B5EF4-FFF2-40B4-BE49-F238E27FC236}">
                <a16:creationId xmlns:a16="http://schemas.microsoft.com/office/drawing/2014/main" id="{55906EA0-D51C-4981-AE5F-C0FF7FBF4254}"/>
              </a:ext>
            </a:extLst>
          </p:cNvPr>
          <p:cNvPicPr>
            <a:picLocks noChangeAspect="1"/>
          </p:cNvPicPr>
          <p:nvPr userDrawn="1"/>
        </p:nvPicPr>
        <p:blipFill rotWithShape="1">
          <a:blip r:embed="rId2" cstate="email">
            <a:alphaModFix amt="2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8" name="TextBox 7">
            <a:extLst>
              <a:ext uri="{FF2B5EF4-FFF2-40B4-BE49-F238E27FC236}">
                <a16:creationId xmlns:a16="http://schemas.microsoft.com/office/drawing/2014/main" id="{020AFF23-6D4C-4538-8D60-35864599767B}"/>
              </a:ext>
            </a:extLst>
          </p:cNvPr>
          <p:cNvSpPr txBox="1"/>
          <p:nvPr userDrawn="1"/>
        </p:nvSpPr>
        <p:spPr>
          <a:xfrm>
            <a:off x="11661083" y="159488"/>
            <a:ext cx="324000" cy="324000"/>
          </a:xfrm>
          <a:prstGeom prst="rect">
            <a:avLst/>
          </a:prstGeom>
          <a:noFill/>
          <a:ln>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84912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3 Title only Manchester city centre DO NOT USE FOR TEXT HEAVY SLIDES">
    <p:bg>
      <p:bgPr>
        <a:solidFill>
          <a:srgbClr val="AFB9B6"/>
        </a:solidFill>
        <a:effectLst/>
      </p:bgPr>
    </p:bg>
    <p:spTree>
      <p:nvGrpSpPr>
        <p:cNvPr id="1" name=""/>
        <p:cNvGrpSpPr/>
        <p:nvPr/>
      </p:nvGrpSpPr>
      <p:grpSpPr>
        <a:xfrm>
          <a:off x="0" y="0"/>
          <a:ext cx="0" cy="0"/>
          <a:chOff x="0" y="0"/>
          <a:chExt cx="0" cy="0"/>
        </a:xfrm>
      </p:grpSpPr>
      <p:pic>
        <p:nvPicPr>
          <p:cNvPr id="6" name="Picture 5" descr="A person using a touch screen device&#10;&#10;Description automatically generated with low confidence">
            <a:extLst>
              <a:ext uri="{FF2B5EF4-FFF2-40B4-BE49-F238E27FC236}">
                <a16:creationId xmlns:a16="http://schemas.microsoft.com/office/drawing/2014/main" id="{B3A6B799-979F-410E-926F-74A4B4083E79}"/>
              </a:ext>
            </a:extLst>
          </p:cNvPr>
          <p:cNvPicPr>
            <a:picLocks noChangeAspect="1"/>
          </p:cNvPicPr>
          <p:nvPr userDrawn="1"/>
        </p:nvPicPr>
        <p:blipFill rotWithShape="1">
          <a:blip r:embed="rId2" cstate="email">
            <a:alphaModFix amt="20000"/>
            <a:extLst>
              <a:ext uri="{28A0092B-C50C-407E-A947-70E740481C1C}">
                <a14:useLocalDpi xmlns:a14="http://schemas.microsoft.com/office/drawing/2010/main"/>
              </a:ext>
            </a:extLst>
          </a:blip>
          <a:srcRect/>
          <a:stretch/>
        </p:blipFill>
        <p:spPr>
          <a:xfrm flipH="1">
            <a:off x="-38100" y="0"/>
            <a:ext cx="12230099" cy="6878464"/>
          </a:xfrm>
          <a:prstGeom prst="rect">
            <a:avLst/>
          </a:prstGeom>
        </p:spPr>
      </p:pic>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8" name="TextBox 7">
            <a:extLst>
              <a:ext uri="{FF2B5EF4-FFF2-40B4-BE49-F238E27FC236}">
                <a16:creationId xmlns:a16="http://schemas.microsoft.com/office/drawing/2014/main" id="{020AFF23-6D4C-4538-8D60-35864599767B}"/>
              </a:ext>
            </a:extLst>
          </p:cNvPr>
          <p:cNvSpPr txBox="1"/>
          <p:nvPr userDrawn="1"/>
        </p:nvSpPr>
        <p:spPr>
          <a:xfrm>
            <a:off x="11661083" y="159488"/>
            <a:ext cx="324000" cy="324000"/>
          </a:xfrm>
          <a:prstGeom prst="rect">
            <a:avLst/>
          </a:prstGeom>
          <a:noFill/>
          <a:ln>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9882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7. Contact us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88246E7-77C3-D341-A562-A7AF192ED81E}"/>
              </a:ext>
            </a:extLst>
          </p:cNvPr>
          <p:cNvSpPr/>
          <p:nvPr userDrawn="1"/>
        </p:nvSpPr>
        <p:spPr>
          <a:xfrm>
            <a:off x="266701" y="275589"/>
            <a:ext cx="11652647" cy="630618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a:solidFill>
                <a:schemeClr val="tx1"/>
              </a:solidFill>
            </a:endParaRPr>
          </a:p>
        </p:txBody>
      </p:sp>
      <p:sp>
        <p:nvSpPr>
          <p:cNvPr id="13" name="Title 1">
            <a:extLst>
              <a:ext uri="{FF2B5EF4-FFF2-40B4-BE49-F238E27FC236}">
                <a16:creationId xmlns:a16="http://schemas.microsoft.com/office/drawing/2014/main" id="{B8234878-7686-44DA-A30F-31F76C13CD99}"/>
              </a:ext>
            </a:extLst>
          </p:cNvPr>
          <p:cNvSpPr>
            <a:spLocks noGrp="1"/>
          </p:cNvSpPr>
          <p:nvPr>
            <p:ph type="title" hasCustomPrompt="1"/>
          </p:nvPr>
        </p:nvSpPr>
        <p:spPr>
          <a:xfrm>
            <a:off x="595062" y="808160"/>
            <a:ext cx="5172075" cy="901342"/>
          </a:xfrm>
        </p:spPr>
        <p:txBody>
          <a:bodyPr/>
          <a:lstStyle>
            <a:lvl1pPr>
              <a:defRPr>
                <a:solidFill>
                  <a:schemeClr val="tx1"/>
                </a:solidFill>
              </a:defRPr>
            </a:lvl1pPr>
          </a:lstStyle>
          <a:p>
            <a:r>
              <a:rPr lang="en-US"/>
              <a:t>Contact us</a:t>
            </a:r>
            <a:endParaRPr lang="en-GB"/>
          </a:p>
        </p:txBody>
      </p:sp>
      <p:sp>
        <p:nvSpPr>
          <p:cNvPr id="7" name="TextBox 6">
            <a:extLst>
              <a:ext uri="{FF2B5EF4-FFF2-40B4-BE49-F238E27FC236}">
                <a16:creationId xmlns:a16="http://schemas.microsoft.com/office/drawing/2014/main" id="{7DCA888A-5C6D-4AB9-A068-DABC85234901}"/>
              </a:ext>
            </a:extLst>
          </p:cNvPr>
          <p:cNvSpPr txBox="1"/>
          <p:nvPr userDrawn="1"/>
        </p:nvSpPr>
        <p:spPr>
          <a:xfrm>
            <a:off x="11649348" y="275589"/>
            <a:ext cx="270000" cy="270000"/>
          </a:xfrm>
          <a:prstGeom prst="rect">
            <a:avLst/>
          </a:prstGeom>
          <a:noFill/>
          <a:ln>
            <a:solidFill>
              <a:schemeClr val="tx1"/>
            </a:solidFill>
          </a:ln>
        </p:spPr>
        <p:txBody>
          <a:bodyPr wrap="square" lIns="0" tIns="0" rIns="0" bIns="0" rtlCol="0" anchor="ctr">
            <a:spAutoFit/>
          </a:bodyPr>
          <a:lstStyle/>
          <a:p>
            <a:pPr algn="ctr"/>
            <a:br>
              <a:rPr lang="en-GB" sz="900" b="1">
                <a:solidFill>
                  <a:schemeClr val="tx1"/>
                </a:solidFill>
              </a:rPr>
            </a:br>
            <a:fld id="{213236A4-3417-44F9-886A-252B6E79646B}" type="slidenum">
              <a:rPr lang="en-GB" sz="900" b="1" smtClean="0">
                <a:solidFill>
                  <a:schemeClr val="tx1"/>
                </a:solidFill>
              </a:rPr>
              <a:pPr algn="ctr"/>
              <a:t>‹#›</a:t>
            </a:fld>
            <a:br>
              <a:rPr lang="en-GB" sz="900" b="1">
                <a:solidFill>
                  <a:schemeClr val="tx1"/>
                </a:solidFill>
              </a:rPr>
            </a:br>
            <a:endParaRPr lang="en-GB" sz="900" b="1">
              <a:solidFill>
                <a:schemeClr val="tx1"/>
              </a:solidFill>
            </a:endParaRPr>
          </a:p>
        </p:txBody>
      </p:sp>
      <p:pic>
        <p:nvPicPr>
          <p:cNvPr id="4" name="Picture 3" descr="Logo&#10;&#10;Description automatically generated">
            <a:extLst>
              <a:ext uri="{FF2B5EF4-FFF2-40B4-BE49-F238E27FC236}">
                <a16:creationId xmlns:a16="http://schemas.microsoft.com/office/drawing/2014/main" id="{36037382-EA78-4718-AE78-516A08221B6D}"/>
              </a:ext>
            </a:extLst>
          </p:cNvPr>
          <p:cNvPicPr>
            <a:picLocks noChangeAspect="1"/>
          </p:cNvPicPr>
          <p:nvPr userDrawn="1"/>
        </p:nvPicPr>
        <p:blipFill>
          <a:blip r:embed="rId2" cstate="email">
            <a:biLevel thresh="25000"/>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595062" y="1985091"/>
            <a:ext cx="971549" cy="728662"/>
          </a:xfrm>
          <a:prstGeom prst="rect">
            <a:avLst/>
          </a:prstGeom>
        </p:spPr>
      </p:pic>
      <p:pic>
        <p:nvPicPr>
          <p:cNvPr id="11" name="Picture 10" descr="A picture containing text, clipart, vector graphics&#10;&#10;Description automatically generated">
            <a:extLst>
              <a:ext uri="{FF2B5EF4-FFF2-40B4-BE49-F238E27FC236}">
                <a16:creationId xmlns:a16="http://schemas.microsoft.com/office/drawing/2014/main" id="{F4340258-F64D-4B89-BA1A-B8E89F2D597C}"/>
              </a:ext>
            </a:extLst>
          </p:cNvPr>
          <p:cNvPicPr>
            <a:picLocks noChangeAspect="1"/>
          </p:cNvPicPr>
          <p:nvPr userDrawn="1"/>
        </p:nvPicPr>
        <p:blipFill>
          <a:blip r:embed="rId4" cstate="email">
            <a:grayscl/>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708246" y="2984960"/>
            <a:ext cx="745180" cy="658553"/>
          </a:xfrm>
          <a:prstGeom prst="rect">
            <a:avLst/>
          </a:prstGeom>
        </p:spPr>
      </p:pic>
      <p:pic>
        <p:nvPicPr>
          <p:cNvPr id="19" name="Picture 18" descr="Icon&#10;&#10;Description automatically generated">
            <a:extLst>
              <a:ext uri="{FF2B5EF4-FFF2-40B4-BE49-F238E27FC236}">
                <a16:creationId xmlns:a16="http://schemas.microsoft.com/office/drawing/2014/main" id="{BC4B526B-0CF4-475C-A9AE-9F19C7A2AD1B}"/>
              </a:ext>
            </a:extLst>
          </p:cNvPr>
          <p:cNvPicPr>
            <a:picLocks noChangeAspect="1"/>
          </p:cNvPicPr>
          <p:nvPr userDrawn="1"/>
        </p:nvPicPr>
        <p:blipFill>
          <a:blip r:embed="rId6" cstate="email">
            <a:lum bright="70000" contrast="-70000"/>
            <a:extLst>
              <a:ext uri="{28A0092B-C50C-407E-A947-70E740481C1C}">
                <a14:useLocalDpi xmlns:a14="http://schemas.microsoft.com/office/drawing/2010/main"/>
              </a:ext>
              <a:ext uri="{837473B0-CC2E-450A-ABE3-18F120FF3D39}">
                <a1611:picAttrSrcUrl xmlns:a1611="http://schemas.microsoft.com/office/drawing/2016/11/main" r:id="rId7"/>
              </a:ext>
            </a:extLst>
          </a:blip>
          <a:stretch>
            <a:fillRect/>
          </a:stretch>
        </p:blipFill>
        <p:spPr>
          <a:xfrm>
            <a:off x="266701" y="3914720"/>
            <a:ext cx="1550307" cy="970279"/>
          </a:xfrm>
          <a:prstGeom prst="rect">
            <a:avLst/>
          </a:prstGeom>
        </p:spPr>
      </p:pic>
      <p:pic>
        <p:nvPicPr>
          <p:cNvPr id="22" name="Picture 21" descr="Icon&#10;&#10;Description automatically generated">
            <a:extLst>
              <a:ext uri="{FF2B5EF4-FFF2-40B4-BE49-F238E27FC236}">
                <a16:creationId xmlns:a16="http://schemas.microsoft.com/office/drawing/2014/main" id="{519C94E3-69F4-47C5-A972-0F5C229ED927}"/>
              </a:ext>
            </a:extLst>
          </p:cNvPr>
          <p:cNvPicPr>
            <a:picLocks noChangeAspect="1"/>
          </p:cNvPicPr>
          <p:nvPr userDrawn="1"/>
        </p:nvPicPr>
        <p:blipFill>
          <a:blip r:embed="rId8" cstate="email">
            <a:biLevel thresh="25000"/>
            <a:extLst>
              <a:ext uri="{28A0092B-C50C-407E-A947-70E740481C1C}">
                <a14:useLocalDpi xmlns:a14="http://schemas.microsoft.com/office/drawing/2010/main"/>
              </a:ext>
              <a:ext uri="{837473B0-CC2E-450A-ABE3-18F120FF3D39}">
                <a1611:picAttrSrcUrl xmlns:a1611="http://schemas.microsoft.com/office/drawing/2016/11/main" r:id="rId9"/>
              </a:ext>
            </a:extLst>
          </a:blip>
          <a:stretch>
            <a:fillRect/>
          </a:stretch>
        </p:blipFill>
        <p:spPr>
          <a:xfrm>
            <a:off x="680786" y="5156206"/>
            <a:ext cx="800100" cy="800100"/>
          </a:xfrm>
          <a:prstGeom prst="rect">
            <a:avLst/>
          </a:prstGeom>
        </p:spPr>
      </p:pic>
      <p:sp>
        <p:nvSpPr>
          <p:cNvPr id="24" name="TextBox 23">
            <a:extLst>
              <a:ext uri="{FF2B5EF4-FFF2-40B4-BE49-F238E27FC236}">
                <a16:creationId xmlns:a16="http://schemas.microsoft.com/office/drawing/2014/main" id="{78171D31-A3BB-486C-9E0D-41B691C36B3E}"/>
              </a:ext>
            </a:extLst>
          </p:cNvPr>
          <p:cNvSpPr txBox="1"/>
          <p:nvPr userDrawn="1"/>
        </p:nvSpPr>
        <p:spPr>
          <a:xfrm>
            <a:off x="1714500" y="1985091"/>
            <a:ext cx="4476750" cy="3600986"/>
          </a:xfrm>
          <a:prstGeom prst="rect">
            <a:avLst/>
          </a:prstGeom>
          <a:noFill/>
        </p:spPr>
        <p:txBody>
          <a:bodyPr wrap="square" lIns="0" tIns="0" rIns="0" bIns="0" rtlCol="0">
            <a:spAutoFit/>
          </a:bodyPr>
          <a:lstStyle/>
          <a:p>
            <a:pPr algn="l"/>
            <a:br>
              <a:rPr lang="en-GB" sz="1800" b="0">
                <a:solidFill>
                  <a:schemeClr val="tx1"/>
                </a:solidFill>
                <a:latin typeface="Arial" panose="020B0604020202020204" pitchFamily="34" charset="0"/>
                <a:cs typeface="Arial" panose="020B0604020202020204" pitchFamily="34" charset="0"/>
              </a:rPr>
            </a:br>
            <a:r>
              <a:rPr lang="en-GB" sz="1800" b="0">
                <a:solidFill>
                  <a:schemeClr val="tx1"/>
                </a:solidFill>
                <a:latin typeface="Arial" panose="020B0604020202020204" pitchFamily="34" charset="0"/>
                <a:cs typeface="Arial" panose="020B0604020202020204" pitchFamily="34" charset="0"/>
                <a:hlinkClick r:id="rId10"/>
              </a:rPr>
              <a:t>@GMCADigital</a:t>
            </a:r>
            <a:endParaRPr lang="en-GB" sz="1800" b="0">
              <a:solidFill>
                <a:schemeClr val="tx1"/>
              </a:solidFill>
              <a:latin typeface="Arial" panose="020B0604020202020204" pitchFamily="34" charset="0"/>
              <a:cs typeface="Arial" panose="020B0604020202020204" pitchFamily="34" charset="0"/>
            </a:endParaRPr>
          </a:p>
          <a:p>
            <a:pPr algn="l"/>
            <a:endParaRPr lang="en-GB" sz="1800" b="0">
              <a:solidFill>
                <a:schemeClr val="tx1"/>
              </a:solidFill>
              <a:latin typeface="Arial" panose="020B0604020202020204" pitchFamily="34" charset="0"/>
              <a:cs typeface="Arial" panose="020B0604020202020204" pitchFamily="34" charset="0"/>
            </a:endParaRPr>
          </a:p>
          <a:p>
            <a:pPr algn="l"/>
            <a:br>
              <a:rPr lang="en-GB" sz="1800" b="0">
                <a:solidFill>
                  <a:schemeClr val="tx1"/>
                </a:solidFill>
                <a:latin typeface="Arial" panose="020B0604020202020204" pitchFamily="34" charset="0"/>
                <a:cs typeface="Arial" panose="020B0604020202020204" pitchFamily="34" charset="0"/>
              </a:rPr>
            </a:br>
            <a:r>
              <a:rPr lang="en-GB" sz="1800" b="0">
                <a:solidFill>
                  <a:schemeClr val="tx1"/>
                </a:solidFill>
                <a:latin typeface="Arial" panose="020B0604020202020204" pitchFamily="34" charset="0"/>
                <a:cs typeface="Arial" panose="020B0604020202020204" pitchFamily="34" charset="0"/>
                <a:hlinkClick r:id="rId11"/>
              </a:rPr>
              <a:t>Greater Manchester Combined Authority</a:t>
            </a:r>
            <a:endParaRPr lang="en-GB" sz="1800" b="0">
              <a:solidFill>
                <a:schemeClr val="tx1"/>
              </a:solidFill>
              <a:latin typeface="Arial" panose="020B0604020202020204" pitchFamily="34" charset="0"/>
              <a:cs typeface="Arial" panose="020B0604020202020204" pitchFamily="34" charset="0"/>
            </a:endParaRPr>
          </a:p>
          <a:p>
            <a:pPr algn="l"/>
            <a:endParaRPr lang="en-GB" sz="1800" b="0">
              <a:solidFill>
                <a:schemeClr val="tx1"/>
              </a:solidFill>
              <a:latin typeface="Arial" panose="020B0604020202020204" pitchFamily="34" charset="0"/>
              <a:cs typeface="Arial" panose="020B0604020202020204" pitchFamily="34" charset="0"/>
            </a:endParaRPr>
          </a:p>
          <a:p>
            <a:pPr algn="l"/>
            <a:br>
              <a:rPr lang="en-GB" sz="1800" b="0">
                <a:solidFill>
                  <a:schemeClr val="tx1"/>
                </a:solidFill>
                <a:latin typeface="Arial" panose="020B0604020202020204" pitchFamily="34" charset="0"/>
                <a:cs typeface="Arial" panose="020B0604020202020204" pitchFamily="34" charset="0"/>
              </a:rPr>
            </a:br>
            <a:br>
              <a:rPr lang="en-GB" sz="1800" b="0">
                <a:solidFill>
                  <a:schemeClr val="tx1"/>
                </a:solidFill>
                <a:latin typeface="Arial" panose="020B0604020202020204" pitchFamily="34" charset="0"/>
                <a:cs typeface="Arial" panose="020B0604020202020204" pitchFamily="34" charset="0"/>
              </a:rPr>
            </a:br>
            <a:r>
              <a:rPr lang="en-GB" sz="1800" b="0">
                <a:solidFill>
                  <a:schemeClr val="tx1"/>
                </a:solidFill>
                <a:latin typeface="Arial" panose="020B0604020202020204" pitchFamily="34" charset="0"/>
                <a:cs typeface="Arial" panose="020B0604020202020204" pitchFamily="34" charset="0"/>
                <a:hlinkClick r:id="rId12"/>
              </a:rPr>
              <a:t>greatermanchester-ca.gov.uk/digital</a:t>
            </a:r>
            <a:endParaRPr lang="en-GB" sz="1800" b="0">
              <a:solidFill>
                <a:schemeClr val="tx1"/>
              </a:solidFill>
              <a:latin typeface="Arial" panose="020B0604020202020204" pitchFamily="34" charset="0"/>
              <a:cs typeface="Arial" panose="020B0604020202020204" pitchFamily="34" charset="0"/>
            </a:endParaRPr>
          </a:p>
          <a:p>
            <a:pPr algn="l"/>
            <a:endParaRPr lang="en-GB" sz="1800" b="0">
              <a:solidFill>
                <a:schemeClr val="tx1"/>
              </a:solidFill>
              <a:latin typeface="Arial" panose="020B0604020202020204" pitchFamily="34" charset="0"/>
              <a:cs typeface="Arial" panose="020B0604020202020204" pitchFamily="34" charset="0"/>
            </a:endParaRPr>
          </a:p>
          <a:p>
            <a:pPr algn="l"/>
            <a:br>
              <a:rPr lang="en-GB" sz="1800" b="0">
                <a:solidFill>
                  <a:schemeClr val="tx1"/>
                </a:solidFill>
                <a:latin typeface="Arial" panose="020B0604020202020204" pitchFamily="34" charset="0"/>
                <a:cs typeface="Arial" panose="020B0604020202020204" pitchFamily="34" charset="0"/>
              </a:rPr>
            </a:br>
            <a:br>
              <a:rPr lang="en-GB" sz="1800" b="0">
                <a:solidFill>
                  <a:schemeClr val="tx1"/>
                </a:solidFill>
                <a:latin typeface="Arial" panose="020B0604020202020204" pitchFamily="34" charset="0"/>
                <a:cs typeface="Arial" panose="020B0604020202020204" pitchFamily="34" charset="0"/>
              </a:rPr>
            </a:br>
            <a:r>
              <a:rPr lang="en-GB" sz="1800" b="0">
                <a:solidFill>
                  <a:schemeClr val="tx1"/>
                </a:solidFill>
                <a:latin typeface="Arial" panose="020B0604020202020204" pitchFamily="34" charset="0"/>
                <a:cs typeface="Arial" panose="020B0604020202020204" pitchFamily="34" charset="0"/>
                <a:hlinkClick r:id="rId13"/>
              </a:rPr>
              <a:t>gmcadigital@greatermanchester-ca.gov.uk</a:t>
            </a:r>
            <a:endParaRPr lang="en-GB" sz="1800" b="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8464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 Title slide">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DBAD1C9-BFC1-49E1-81BA-F442C95612EA}"/>
              </a:ext>
            </a:extLst>
          </p:cNvPr>
          <p:cNvSpPr>
            <a:spLocks noGrp="1"/>
          </p:cNvSpPr>
          <p:nvPr>
            <p:ph type="title"/>
          </p:nvPr>
        </p:nvSpPr>
        <p:spPr>
          <a:xfrm>
            <a:off x="478924" y="1769324"/>
            <a:ext cx="10515600" cy="1500188"/>
          </a:xfrm>
        </p:spPr>
        <p:txBody>
          <a:bodyPr anchor="b">
            <a:normAutofit/>
          </a:bodyPr>
          <a:lstStyle>
            <a:lvl1pPr>
              <a:defRPr sz="4000" b="1">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10" name="Text Placeholder 2">
            <a:extLst>
              <a:ext uri="{FF2B5EF4-FFF2-40B4-BE49-F238E27FC236}">
                <a16:creationId xmlns:a16="http://schemas.microsoft.com/office/drawing/2014/main" id="{53AFF72C-C163-45BA-86DF-69220BB23A81}"/>
              </a:ext>
            </a:extLst>
          </p:cNvPr>
          <p:cNvSpPr>
            <a:spLocks noGrp="1"/>
          </p:cNvSpPr>
          <p:nvPr>
            <p:ph type="body" idx="1"/>
          </p:nvPr>
        </p:nvSpPr>
        <p:spPr>
          <a:xfrm>
            <a:off x="478924" y="3429000"/>
            <a:ext cx="10515600" cy="2720235"/>
          </a:xfrm>
        </p:spPr>
        <p:txBody>
          <a:bodyPr>
            <a:normAutofit/>
          </a:bodyPr>
          <a:lstStyle>
            <a:lvl1pPr marL="0" indent="0">
              <a:buNone/>
              <a:defRPr sz="2000" b="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Text&#10;&#10;Description automatically generated">
            <a:extLst>
              <a:ext uri="{FF2B5EF4-FFF2-40B4-BE49-F238E27FC236}">
                <a16:creationId xmlns:a16="http://schemas.microsoft.com/office/drawing/2014/main" id="{68D0750C-D6F5-4CFA-9E27-2A4FAD5818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6012" y="321488"/>
            <a:ext cx="1862711" cy="674262"/>
          </a:xfrm>
          <a:prstGeom prst="rect">
            <a:avLst/>
          </a:prstGeom>
        </p:spPr>
      </p:pic>
      <p:pic>
        <p:nvPicPr>
          <p:cNvPr id="3" name="Picture 2" descr="Background pattern&#10;&#10;Description automatically generated">
            <a:extLst>
              <a:ext uri="{FF2B5EF4-FFF2-40B4-BE49-F238E27FC236}">
                <a16:creationId xmlns:a16="http://schemas.microsoft.com/office/drawing/2014/main" id="{74B7BF4F-5586-45F7-8348-9EFA8FFE756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78924" y="4562272"/>
            <a:ext cx="10807430" cy="2052537"/>
          </a:xfrm>
          <a:prstGeom prst="rect">
            <a:avLst/>
          </a:prstGeom>
        </p:spPr>
      </p:pic>
    </p:spTree>
    <p:extLst>
      <p:ext uri="{BB962C8B-B14F-4D97-AF65-F5344CB8AC3E}">
        <p14:creationId xmlns:p14="http://schemas.microsoft.com/office/powerpoint/2010/main" val="1865884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1 Content slide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1C0259-4D89-49B1-9C67-602F2B5A7CCE}"/>
              </a:ext>
            </a:extLst>
          </p:cNvPr>
          <p:cNvSpPr>
            <a:spLocks noGrp="1"/>
          </p:cNvSpPr>
          <p:nvPr>
            <p:ph idx="1"/>
          </p:nvPr>
        </p:nvSpPr>
        <p:spPr>
          <a:xfrm>
            <a:off x="838200" y="1825625"/>
            <a:ext cx="10515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87332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2 Content slide silver baby backgroun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1C0259-4D89-49B1-9C67-602F2B5A7CCE}"/>
              </a:ext>
            </a:extLst>
          </p:cNvPr>
          <p:cNvSpPr>
            <a:spLocks noGrp="1"/>
          </p:cNvSpPr>
          <p:nvPr>
            <p:ph idx="1"/>
          </p:nvPr>
        </p:nvSpPr>
        <p:spPr>
          <a:xfrm>
            <a:off x="838200" y="1825625"/>
            <a:ext cx="10515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44530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3 Content slide image background">
    <p:bg>
      <p:bgPr>
        <a:solidFill>
          <a:srgbClr val="AFB9B6"/>
        </a:solidFill>
        <a:effectLst/>
      </p:bgPr>
    </p:bg>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1EBF7B16-0F11-459E-A3FC-0512E36F95F7}"/>
              </a:ext>
            </a:extLst>
          </p:cNvPr>
          <p:cNvPicPr>
            <a:picLocks noChangeAspect="1"/>
          </p:cNvPicPr>
          <p:nvPr userDrawn="1"/>
        </p:nvPicPr>
        <p:blipFill>
          <a:blip r:embed="rId2" cstate="email">
            <a:duotone>
              <a:schemeClr val="accent3">
                <a:shade val="45000"/>
                <a:satMod val="135000"/>
              </a:schemeClr>
              <a:prstClr val="white"/>
            </a:duotone>
            <a:alphaModFix amt="8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9191899" y="3868530"/>
            <a:ext cx="3000101" cy="3000101"/>
          </a:xfrm>
          <a:prstGeom prst="rect">
            <a:avLst/>
          </a:prstGeom>
        </p:spPr>
      </p:pic>
      <p:pic>
        <p:nvPicPr>
          <p:cNvPr id="10" name="Picture 9" descr="A picture containing sky, outdoor, several&#10;&#10;Description automatically generated">
            <a:extLst>
              <a:ext uri="{FF2B5EF4-FFF2-40B4-BE49-F238E27FC236}">
                <a16:creationId xmlns:a16="http://schemas.microsoft.com/office/drawing/2014/main" id="{64751510-EFDF-425C-B276-AF1A31166DBF}"/>
              </a:ext>
            </a:extLst>
          </p:cNvPr>
          <p:cNvPicPr>
            <a:picLocks noChangeAspect="1"/>
          </p:cNvPicPr>
          <p:nvPr userDrawn="1"/>
        </p:nvPicPr>
        <p:blipFill rotWithShape="1">
          <a:blip r:embed="rId4" cstate="email">
            <a:alphaModFix amt="2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1C0259-4D89-49B1-9C67-602F2B5A7CCE}"/>
              </a:ext>
            </a:extLst>
          </p:cNvPr>
          <p:cNvSpPr>
            <a:spLocks noGrp="1"/>
          </p:cNvSpPr>
          <p:nvPr>
            <p:ph idx="1"/>
          </p:nvPr>
        </p:nvSpPr>
        <p:spPr>
          <a:xfrm>
            <a:off x="838200" y="1825625"/>
            <a:ext cx="10515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225C0049-00E7-4931-9868-361A702F60E9}"/>
              </a:ext>
            </a:extLst>
          </p:cNvPr>
          <p:cNvSpPr/>
          <p:nvPr userDrawn="1"/>
        </p:nvSpPr>
        <p:spPr>
          <a:xfrm>
            <a:off x="206916" y="159488"/>
            <a:ext cx="11778167" cy="6549655"/>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a:p>
        </p:txBody>
      </p:sp>
      <p:sp>
        <p:nvSpPr>
          <p:cNvPr id="8" name="TextBox 7">
            <a:extLst>
              <a:ext uri="{FF2B5EF4-FFF2-40B4-BE49-F238E27FC236}">
                <a16:creationId xmlns:a16="http://schemas.microsoft.com/office/drawing/2014/main" id="{020AFF23-6D4C-4538-8D60-35864599767B}"/>
              </a:ext>
            </a:extLst>
          </p:cNvPr>
          <p:cNvSpPr txBox="1"/>
          <p:nvPr userDrawn="1"/>
        </p:nvSpPr>
        <p:spPr>
          <a:xfrm>
            <a:off x="11661083" y="159488"/>
            <a:ext cx="324000" cy="324000"/>
          </a:xfrm>
          <a:prstGeom prst="rect">
            <a:avLst/>
          </a:prstGeom>
          <a:noFill/>
          <a:ln>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4318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4 Content slide image background">
    <p:bg>
      <p:bgPr>
        <a:solidFill>
          <a:srgbClr val="AFB9B6"/>
        </a:solidFill>
        <a:effectLst/>
      </p:bgPr>
    </p:bg>
    <p:spTree>
      <p:nvGrpSpPr>
        <p:cNvPr id="1" name=""/>
        <p:cNvGrpSpPr/>
        <p:nvPr/>
      </p:nvGrpSpPr>
      <p:grpSpPr>
        <a:xfrm>
          <a:off x="0" y="0"/>
          <a:ext cx="0" cy="0"/>
          <a:chOff x="0" y="0"/>
          <a:chExt cx="0" cy="0"/>
        </a:xfrm>
      </p:grpSpPr>
      <p:pic>
        <p:nvPicPr>
          <p:cNvPr id="10" name="Picture 9" descr="Icon&#10;&#10;Description automatically generated">
            <a:extLst>
              <a:ext uri="{FF2B5EF4-FFF2-40B4-BE49-F238E27FC236}">
                <a16:creationId xmlns:a16="http://schemas.microsoft.com/office/drawing/2014/main" id="{2A1A8E58-9916-4A6B-9395-0DCB1AF504CC}"/>
              </a:ext>
            </a:extLst>
          </p:cNvPr>
          <p:cNvPicPr>
            <a:picLocks noChangeAspect="1"/>
          </p:cNvPicPr>
          <p:nvPr userDrawn="1"/>
        </p:nvPicPr>
        <p:blipFill>
          <a:blip r:embed="rId2" cstate="email">
            <a:duotone>
              <a:schemeClr val="accent3">
                <a:shade val="45000"/>
                <a:satMod val="135000"/>
              </a:schemeClr>
              <a:prstClr val="white"/>
            </a:duotone>
            <a:alphaModFix amt="8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9191899" y="3868530"/>
            <a:ext cx="3000101" cy="3000101"/>
          </a:xfrm>
          <a:prstGeom prst="rect">
            <a:avLst/>
          </a:prstGeom>
        </p:spPr>
      </p:pic>
      <p:pic>
        <p:nvPicPr>
          <p:cNvPr id="6" name="Picture 5" descr="A person using a touch screen device&#10;&#10;Description automatically generated with low confidence">
            <a:extLst>
              <a:ext uri="{FF2B5EF4-FFF2-40B4-BE49-F238E27FC236}">
                <a16:creationId xmlns:a16="http://schemas.microsoft.com/office/drawing/2014/main" id="{B3A6B799-979F-410E-926F-74A4B4083E79}"/>
              </a:ext>
            </a:extLst>
          </p:cNvPr>
          <p:cNvPicPr>
            <a:picLocks noChangeAspect="1"/>
          </p:cNvPicPr>
          <p:nvPr userDrawn="1"/>
        </p:nvPicPr>
        <p:blipFill rotWithShape="1">
          <a:blip r:embed="rId4" cstate="email">
            <a:alphaModFix amt="20000"/>
            <a:extLst>
              <a:ext uri="{28A0092B-C50C-407E-A947-70E740481C1C}">
                <a14:useLocalDpi xmlns:a14="http://schemas.microsoft.com/office/drawing/2010/main"/>
              </a:ext>
            </a:extLst>
          </a:blip>
          <a:srcRect/>
          <a:stretch/>
        </p:blipFill>
        <p:spPr>
          <a:xfrm flipH="1">
            <a:off x="0" y="0"/>
            <a:ext cx="12230099" cy="6878464"/>
          </a:xfrm>
          <a:prstGeom prst="rect">
            <a:avLst/>
          </a:prstGeom>
        </p:spPr>
      </p:pic>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1C0259-4D89-49B1-9C67-602F2B5A7CCE}"/>
              </a:ext>
            </a:extLst>
          </p:cNvPr>
          <p:cNvSpPr>
            <a:spLocks noGrp="1"/>
          </p:cNvSpPr>
          <p:nvPr>
            <p:ph idx="1"/>
          </p:nvPr>
        </p:nvSpPr>
        <p:spPr>
          <a:xfrm>
            <a:off x="838200" y="1825625"/>
            <a:ext cx="10515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225C0049-00E7-4931-9868-361A702F60E9}"/>
              </a:ext>
            </a:extLst>
          </p:cNvPr>
          <p:cNvSpPr/>
          <p:nvPr userDrawn="1"/>
        </p:nvSpPr>
        <p:spPr>
          <a:xfrm>
            <a:off x="206916" y="159488"/>
            <a:ext cx="11778167" cy="6549655"/>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a:p>
        </p:txBody>
      </p:sp>
      <p:sp>
        <p:nvSpPr>
          <p:cNvPr id="8" name="TextBox 7">
            <a:extLst>
              <a:ext uri="{FF2B5EF4-FFF2-40B4-BE49-F238E27FC236}">
                <a16:creationId xmlns:a16="http://schemas.microsoft.com/office/drawing/2014/main" id="{020AFF23-6D4C-4538-8D60-35864599767B}"/>
              </a:ext>
            </a:extLst>
          </p:cNvPr>
          <p:cNvSpPr txBox="1"/>
          <p:nvPr userDrawn="1"/>
        </p:nvSpPr>
        <p:spPr>
          <a:xfrm>
            <a:off x="11661083" y="159488"/>
            <a:ext cx="324000" cy="324000"/>
          </a:xfrm>
          <a:prstGeom prst="rect">
            <a:avLst/>
          </a:prstGeom>
          <a:noFill/>
          <a:ln>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8713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2.5 Content slide image background">
    <p:bg>
      <p:bgPr>
        <a:solidFill>
          <a:srgbClr val="AFB9B6"/>
        </a:solidFill>
        <a:effectLst/>
      </p:bgPr>
    </p:bg>
    <p:spTree>
      <p:nvGrpSpPr>
        <p:cNvPr id="1" name=""/>
        <p:cNvGrpSpPr/>
        <p:nvPr/>
      </p:nvGrpSpPr>
      <p:grpSpPr>
        <a:xfrm>
          <a:off x="0" y="0"/>
          <a:ext cx="0" cy="0"/>
          <a:chOff x="0" y="0"/>
          <a:chExt cx="0" cy="0"/>
        </a:xfrm>
      </p:grpSpPr>
      <p:pic>
        <p:nvPicPr>
          <p:cNvPr id="10" name="Picture 9" descr="Icon&#10;&#10;Description automatically generated">
            <a:extLst>
              <a:ext uri="{FF2B5EF4-FFF2-40B4-BE49-F238E27FC236}">
                <a16:creationId xmlns:a16="http://schemas.microsoft.com/office/drawing/2014/main" id="{3638B652-427A-4418-8C07-6338B54C85ED}"/>
              </a:ext>
            </a:extLst>
          </p:cNvPr>
          <p:cNvPicPr>
            <a:picLocks noChangeAspect="1"/>
          </p:cNvPicPr>
          <p:nvPr userDrawn="1"/>
        </p:nvPicPr>
        <p:blipFill>
          <a:blip r:embed="rId2" cstate="email">
            <a:duotone>
              <a:schemeClr val="accent3">
                <a:shade val="45000"/>
                <a:satMod val="135000"/>
              </a:schemeClr>
              <a:prstClr val="white"/>
            </a:duotone>
            <a:alphaModFix amt="8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9191899" y="3868530"/>
            <a:ext cx="3000101" cy="3000101"/>
          </a:xfrm>
          <a:prstGeom prst="rect">
            <a:avLst/>
          </a:prstGeom>
        </p:spPr>
      </p:pic>
      <p:pic>
        <p:nvPicPr>
          <p:cNvPr id="9" name="Picture 8">
            <a:extLst>
              <a:ext uri="{FF2B5EF4-FFF2-40B4-BE49-F238E27FC236}">
                <a16:creationId xmlns:a16="http://schemas.microsoft.com/office/drawing/2014/main" id="{51F6BDF6-5578-4772-9A54-A67E80137CA0}"/>
              </a:ext>
            </a:extLst>
          </p:cNvPr>
          <p:cNvPicPr>
            <a:picLocks noChangeAspect="1"/>
          </p:cNvPicPr>
          <p:nvPr userDrawn="1"/>
        </p:nvPicPr>
        <p:blipFill>
          <a:blip r:embed="rId4" cstate="email">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FE6E2AC-6163-4CD1-8D43-4AAE6D4DF7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1C0259-4D89-49B1-9C67-602F2B5A7CCE}"/>
              </a:ext>
            </a:extLst>
          </p:cNvPr>
          <p:cNvSpPr>
            <a:spLocks noGrp="1"/>
          </p:cNvSpPr>
          <p:nvPr>
            <p:ph idx="1"/>
          </p:nvPr>
        </p:nvSpPr>
        <p:spPr>
          <a:xfrm>
            <a:off x="838200" y="1825625"/>
            <a:ext cx="10515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225C0049-00E7-4931-9868-361A702F60E9}"/>
              </a:ext>
            </a:extLst>
          </p:cNvPr>
          <p:cNvSpPr/>
          <p:nvPr userDrawn="1"/>
        </p:nvSpPr>
        <p:spPr>
          <a:xfrm>
            <a:off x="206916" y="159488"/>
            <a:ext cx="11778167" cy="6549655"/>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a:p>
        </p:txBody>
      </p:sp>
      <p:sp>
        <p:nvSpPr>
          <p:cNvPr id="8" name="TextBox 7">
            <a:extLst>
              <a:ext uri="{FF2B5EF4-FFF2-40B4-BE49-F238E27FC236}">
                <a16:creationId xmlns:a16="http://schemas.microsoft.com/office/drawing/2014/main" id="{020AFF23-6D4C-4538-8D60-35864599767B}"/>
              </a:ext>
            </a:extLst>
          </p:cNvPr>
          <p:cNvSpPr txBox="1"/>
          <p:nvPr userDrawn="1"/>
        </p:nvSpPr>
        <p:spPr>
          <a:xfrm>
            <a:off x="11661083" y="159488"/>
            <a:ext cx="324000" cy="324000"/>
          </a:xfrm>
          <a:prstGeom prst="rect">
            <a:avLst/>
          </a:prstGeom>
          <a:noFill/>
          <a:ln>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5520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 Left hand column content with image">
    <p:bg>
      <p:bgPr>
        <a:solidFill>
          <a:schemeClr val="bg1"/>
        </a:solidFill>
        <a:effectLst/>
      </p:bgPr>
    </p:bg>
    <p:spTree>
      <p:nvGrpSpPr>
        <p:cNvPr id="1" name=""/>
        <p:cNvGrpSpPr/>
        <p:nvPr/>
      </p:nvGrpSpPr>
      <p:grpSpPr>
        <a:xfrm>
          <a:off x="0" y="0"/>
          <a:ext cx="0" cy="0"/>
          <a:chOff x="0" y="0"/>
          <a:chExt cx="0" cy="0"/>
        </a:xfrm>
      </p:grpSpPr>
      <p:pic>
        <p:nvPicPr>
          <p:cNvPr id="8" name="Picture 7" descr="A close up of a person&#10;&#10;Description automatically generated">
            <a:extLst>
              <a:ext uri="{FF2B5EF4-FFF2-40B4-BE49-F238E27FC236}">
                <a16:creationId xmlns:a16="http://schemas.microsoft.com/office/drawing/2014/main" id="{6764812F-C962-4514-B69C-7FEA1643824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336631" y="722506"/>
            <a:ext cx="5459863" cy="5412988"/>
          </a:xfrm>
          <a:prstGeom prst="rect">
            <a:avLst/>
          </a:prstGeom>
        </p:spPr>
      </p:pic>
      <p:pic>
        <p:nvPicPr>
          <p:cNvPr id="10" name="Picture 9">
            <a:extLst>
              <a:ext uri="{FF2B5EF4-FFF2-40B4-BE49-F238E27FC236}">
                <a16:creationId xmlns:a16="http://schemas.microsoft.com/office/drawing/2014/main" id="{250E529D-FC63-4FCC-8CF0-3D408AA99802}"/>
              </a:ext>
            </a:extLst>
          </p:cNvPr>
          <p:cNvPicPr>
            <a:picLocks noChangeAspect="1"/>
          </p:cNvPicPr>
          <p:nvPr userDrawn="1"/>
        </p:nvPicPr>
        <p:blipFill>
          <a:blip r:embed="rId3" cstate="email">
            <a:alphaModFix amt="90000"/>
            <a:extLst>
              <a:ext uri="{28A0092B-C50C-407E-A947-70E740481C1C}">
                <a14:useLocalDpi xmlns:a14="http://schemas.microsoft.com/office/drawing/2010/main"/>
              </a:ext>
            </a:extLst>
          </a:blip>
          <a:stretch>
            <a:fillRect/>
          </a:stretch>
        </p:blipFill>
        <p:spPr>
          <a:xfrm>
            <a:off x="8589257" y="3255257"/>
            <a:ext cx="3602743" cy="3602743"/>
          </a:xfrm>
          <a:prstGeom prst="rect">
            <a:avLst/>
          </a:prstGeom>
          <a:noFill/>
        </p:spPr>
      </p:pic>
      <p:sp>
        <p:nvSpPr>
          <p:cNvPr id="2" name="Title 1">
            <a:extLst>
              <a:ext uri="{FF2B5EF4-FFF2-40B4-BE49-F238E27FC236}">
                <a16:creationId xmlns:a16="http://schemas.microsoft.com/office/drawing/2014/main" id="{EBCF1D27-42AA-4279-868F-3583927D6C51}"/>
              </a:ext>
            </a:extLst>
          </p:cNvPr>
          <p:cNvSpPr>
            <a:spLocks noGrp="1"/>
          </p:cNvSpPr>
          <p:nvPr>
            <p:ph type="title"/>
          </p:nvPr>
        </p:nvSpPr>
        <p:spPr>
          <a:xfrm>
            <a:off x="838200" y="365125"/>
            <a:ext cx="5181600" cy="1325563"/>
          </a:xfrm>
        </p:spPr>
        <p:txBody>
          <a:bodyPr>
            <a:normAutofit/>
          </a:bodyPr>
          <a:lstStyle>
            <a:lvl1pPr>
              <a:defRPr sz="30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98880FC-5CFC-48B5-94D3-6DC7030145F0}"/>
              </a:ext>
            </a:extLst>
          </p:cNvPr>
          <p:cNvSpPr>
            <a:spLocks noGrp="1"/>
          </p:cNvSpPr>
          <p:nvPr>
            <p:ph sz="half" idx="1"/>
          </p:nvPr>
        </p:nvSpPr>
        <p:spPr>
          <a:xfrm>
            <a:off x="838200" y="1825625"/>
            <a:ext cx="5181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94292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3 Left hand column content with image ">
    <p:bg>
      <p:bgPr>
        <a:solidFill>
          <a:schemeClr val="bg1"/>
        </a:solidFill>
        <a:effectLst/>
      </p:bgPr>
    </p:bg>
    <p:spTree>
      <p:nvGrpSpPr>
        <p:cNvPr id="1" name=""/>
        <p:cNvGrpSpPr/>
        <p:nvPr/>
      </p:nvGrpSpPr>
      <p:grpSpPr>
        <a:xfrm>
          <a:off x="0" y="0"/>
          <a:ext cx="0" cy="0"/>
          <a:chOff x="0" y="0"/>
          <a:chExt cx="0" cy="0"/>
        </a:xfrm>
      </p:grpSpPr>
      <p:pic>
        <p:nvPicPr>
          <p:cNvPr id="6" name="Picture 5" descr="A yellow bus on a street&#10;&#10;Description automatically generated with low confidence">
            <a:extLst>
              <a:ext uri="{FF2B5EF4-FFF2-40B4-BE49-F238E27FC236}">
                <a16:creationId xmlns:a16="http://schemas.microsoft.com/office/drawing/2014/main" id="{E2AE0769-A8EB-4017-8D36-06605A49870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311487" y="1021570"/>
            <a:ext cx="5511543" cy="4617367"/>
          </a:xfrm>
          <a:prstGeom prst="rect">
            <a:avLst/>
          </a:prstGeom>
        </p:spPr>
      </p:pic>
      <p:pic>
        <p:nvPicPr>
          <p:cNvPr id="10" name="Picture 9">
            <a:extLst>
              <a:ext uri="{FF2B5EF4-FFF2-40B4-BE49-F238E27FC236}">
                <a16:creationId xmlns:a16="http://schemas.microsoft.com/office/drawing/2014/main" id="{250E529D-FC63-4FCC-8CF0-3D408AA99802}"/>
              </a:ext>
            </a:extLst>
          </p:cNvPr>
          <p:cNvPicPr>
            <a:picLocks noChangeAspect="1"/>
          </p:cNvPicPr>
          <p:nvPr userDrawn="1"/>
        </p:nvPicPr>
        <p:blipFill>
          <a:blip r:embed="rId3" cstate="email">
            <a:alphaModFix amt="90000"/>
            <a:extLst>
              <a:ext uri="{28A0092B-C50C-407E-A947-70E740481C1C}">
                <a14:useLocalDpi xmlns:a14="http://schemas.microsoft.com/office/drawing/2010/main"/>
              </a:ext>
            </a:extLst>
          </a:blip>
          <a:stretch>
            <a:fillRect/>
          </a:stretch>
        </p:blipFill>
        <p:spPr>
          <a:xfrm>
            <a:off x="8589257" y="3255257"/>
            <a:ext cx="3602743" cy="3602743"/>
          </a:xfrm>
          <a:prstGeom prst="rect">
            <a:avLst/>
          </a:prstGeom>
          <a:noFill/>
        </p:spPr>
      </p:pic>
      <p:sp>
        <p:nvSpPr>
          <p:cNvPr id="2" name="Title 1">
            <a:extLst>
              <a:ext uri="{FF2B5EF4-FFF2-40B4-BE49-F238E27FC236}">
                <a16:creationId xmlns:a16="http://schemas.microsoft.com/office/drawing/2014/main" id="{EBCF1D27-42AA-4279-868F-3583927D6C51}"/>
              </a:ext>
            </a:extLst>
          </p:cNvPr>
          <p:cNvSpPr>
            <a:spLocks noGrp="1"/>
          </p:cNvSpPr>
          <p:nvPr>
            <p:ph type="title"/>
          </p:nvPr>
        </p:nvSpPr>
        <p:spPr>
          <a:xfrm>
            <a:off x="838200" y="365125"/>
            <a:ext cx="5181600" cy="1325563"/>
          </a:xfrm>
        </p:spPr>
        <p:txBody>
          <a:bodyPr>
            <a:normAutofit/>
          </a:bodyPr>
          <a:lstStyle>
            <a:lvl1pPr>
              <a:defRPr sz="30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98880FC-5CFC-48B5-94D3-6DC7030145F0}"/>
              </a:ext>
            </a:extLst>
          </p:cNvPr>
          <p:cNvSpPr>
            <a:spLocks noGrp="1"/>
          </p:cNvSpPr>
          <p:nvPr>
            <p:ph sz="half" idx="1"/>
          </p:nvPr>
        </p:nvSpPr>
        <p:spPr>
          <a:xfrm>
            <a:off x="838200" y="1825625"/>
            <a:ext cx="5181600" cy="4667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09403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FB9B6"/>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1EC9D9B-6362-4BC3-8C54-A2316CB0BB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88E2D1A-C892-4CBE-9ADE-6597510C41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Rectangle 10">
            <a:extLst>
              <a:ext uri="{FF2B5EF4-FFF2-40B4-BE49-F238E27FC236}">
                <a16:creationId xmlns:a16="http://schemas.microsoft.com/office/drawing/2014/main" id="{27A4BD5C-1771-467C-AFAB-69AC61D9A419}"/>
              </a:ext>
            </a:extLst>
          </p:cNvPr>
          <p:cNvSpPr/>
          <p:nvPr userDrawn="1"/>
        </p:nvSpPr>
        <p:spPr>
          <a:xfrm>
            <a:off x="206916" y="159488"/>
            <a:ext cx="11778167" cy="6549655"/>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a:p>
        </p:txBody>
      </p:sp>
      <p:sp>
        <p:nvSpPr>
          <p:cNvPr id="12" name="TextBox 11">
            <a:extLst>
              <a:ext uri="{FF2B5EF4-FFF2-40B4-BE49-F238E27FC236}">
                <a16:creationId xmlns:a16="http://schemas.microsoft.com/office/drawing/2014/main" id="{1320A3A8-69A7-4674-833B-00874BD0B5BA}"/>
              </a:ext>
            </a:extLst>
          </p:cNvPr>
          <p:cNvSpPr txBox="1"/>
          <p:nvPr userDrawn="1"/>
        </p:nvSpPr>
        <p:spPr>
          <a:xfrm>
            <a:off x="11661083" y="159488"/>
            <a:ext cx="324000" cy="324000"/>
          </a:xfrm>
          <a:prstGeom prst="rect">
            <a:avLst/>
          </a:prstGeom>
          <a:noFill/>
          <a:ln w="6350">
            <a:solidFill>
              <a:schemeClr val="tx1"/>
            </a:solidFill>
          </a:ln>
        </p:spPr>
        <p:txBody>
          <a:bodyPr wrap="square" rtlCol="0" anchor="ctr">
            <a:spAutoFit/>
          </a:bodyPr>
          <a:lstStyle/>
          <a:p>
            <a:pPr algn="ctr"/>
            <a:fld id="{3BD31F1A-9B03-4975-BEE4-DC3E4F742477}" type="slidenum">
              <a:rPr lang="en-GB" sz="800" b="0" smtClean="0">
                <a:latin typeface="Arial" panose="020B0604020202020204" pitchFamily="34" charset="0"/>
                <a:cs typeface="Arial" panose="020B0604020202020204" pitchFamily="34" charset="0"/>
              </a:rPr>
              <a:pPr algn="ctr"/>
              <a:t>‹#›</a:t>
            </a:fld>
            <a:endParaRPr lang="en-GB" sz="900" b="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3855731"/>
      </p:ext>
    </p:extLst>
  </p:cSld>
  <p:clrMap bg1="lt1" tx1="dk1" bg2="lt2" tx2="dk2" accent1="accent1" accent2="accent2" accent3="accent3" accent4="accent4" accent5="accent5" accent6="accent6" hlink="hlink" folHlink="folHlink"/>
  <p:sldLayoutIdLst>
    <p:sldLayoutId id="2147483656" r:id="rId1"/>
    <p:sldLayoutId id="2147483658" r:id="rId2"/>
    <p:sldLayoutId id="2147483650" r:id="rId3"/>
    <p:sldLayoutId id="2147483660" r:id="rId4"/>
    <p:sldLayoutId id="2147483675" r:id="rId5"/>
    <p:sldLayoutId id="2147483662" r:id="rId6"/>
    <p:sldLayoutId id="2147483663" r:id="rId7"/>
    <p:sldLayoutId id="2147483652" r:id="rId8"/>
    <p:sldLayoutId id="2147483674" r:id="rId9"/>
    <p:sldLayoutId id="2147483676" r:id="rId10"/>
    <p:sldLayoutId id="2147483653" r:id="rId11"/>
    <p:sldLayoutId id="2147483666" r:id="rId12"/>
    <p:sldLayoutId id="2147483671" r:id="rId13"/>
    <p:sldLayoutId id="2147483672" r:id="rId14"/>
    <p:sldLayoutId id="2147483669" r:id="rId15"/>
  </p:sldLayoutIdLst>
  <p:txStyles>
    <p:titleStyle>
      <a:lvl1pPr algn="l"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hyperlink" Target="https://greatermanchester-ca.gov.uk/news/greater-manchester-commits-to-world-class-digital-infrastructure-securing-the-biggest-government-full-fibre-investment-in-the-uk/"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greatermanchester-ca.gov.uk/what-we-do/digital/digital-infrastructure/" TargetMode="External"/><Relationship Id="rId2" Type="http://schemas.openxmlformats.org/officeDocument/2006/relationships/hyperlink" Target="https://youtu.be/s6vzD8RiKCM" TargetMode="External"/><Relationship Id="rId1" Type="http://schemas.openxmlformats.org/officeDocument/2006/relationships/slideLayout" Target="../slideLayouts/slideLayout4.xml"/><Relationship Id="rId4" Type="http://schemas.openxmlformats.org/officeDocument/2006/relationships/hyperlink" Target="https://greatermanchester-ca.gov.uk/news/greater-manchester-appoints-partners-to-spearhead-digital-revolution-across-public-estat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C5FC2E8-A71C-4A51-B285-911D900FF50C}"/>
              </a:ext>
            </a:extLst>
          </p:cNvPr>
          <p:cNvSpPr>
            <a:spLocks noGrp="1"/>
          </p:cNvSpPr>
          <p:nvPr>
            <p:ph type="title"/>
          </p:nvPr>
        </p:nvSpPr>
        <p:spPr/>
        <p:txBody>
          <a:bodyPr/>
          <a:lstStyle/>
          <a:p>
            <a:r>
              <a:rPr lang="en-GB" dirty="0"/>
              <a:t>GM One Network</a:t>
            </a:r>
          </a:p>
        </p:txBody>
      </p:sp>
      <p:sp>
        <p:nvSpPr>
          <p:cNvPr id="7" name="Text Placeholder 6">
            <a:extLst>
              <a:ext uri="{FF2B5EF4-FFF2-40B4-BE49-F238E27FC236}">
                <a16:creationId xmlns:a16="http://schemas.microsoft.com/office/drawing/2014/main" id="{72067AEE-42B5-4C7F-A8BA-629BE0317AE5}"/>
              </a:ext>
            </a:extLst>
          </p:cNvPr>
          <p:cNvSpPr>
            <a:spLocks noGrp="1"/>
          </p:cNvSpPr>
          <p:nvPr>
            <p:ph type="body" idx="1"/>
          </p:nvPr>
        </p:nvSpPr>
        <p:spPr/>
        <p:txBody>
          <a:bodyPr vert="horz" lIns="91440" tIns="45720" rIns="91440" bIns="45720" rtlCol="0" anchor="t">
            <a:normAutofit/>
          </a:bodyPr>
          <a:lstStyle/>
          <a:p>
            <a:r>
              <a:rPr lang="en-GB" dirty="0">
                <a:latin typeface="Arial"/>
                <a:cs typeface="Arial"/>
              </a:rPr>
              <a:t>Communication toolkit</a:t>
            </a:r>
          </a:p>
          <a:p>
            <a:r>
              <a:rPr lang="en-GB" dirty="0">
                <a:latin typeface="Arial"/>
                <a:cs typeface="Arial"/>
              </a:rPr>
              <a:t>October 2022</a:t>
            </a:r>
            <a:endParaRPr lang="en-GB" dirty="0"/>
          </a:p>
        </p:txBody>
      </p:sp>
    </p:spTree>
    <p:extLst>
      <p:ext uri="{BB962C8B-B14F-4D97-AF65-F5344CB8AC3E}">
        <p14:creationId xmlns:p14="http://schemas.microsoft.com/office/powerpoint/2010/main" val="119562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9D3FE8E-035F-4062-95F1-7BC20EBC2DCB}"/>
              </a:ext>
            </a:extLst>
          </p:cNvPr>
          <p:cNvSpPr>
            <a:spLocks noGrp="1"/>
          </p:cNvSpPr>
          <p:nvPr>
            <p:ph type="title"/>
          </p:nvPr>
        </p:nvSpPr>
        <p:spPr/>
        <p:txBody>
          <a:bodyPr/>
          <a:lstStyle/>
          <a:p>
            <a:r>
              <a:rPr lang="en-GB"/>
              <a:t>The toolkit</a:t>
            </a:r>
          </a:p>
        </p:txBody>
      </p:sp>
      <p:sp>
        <p:nvSpPr>
          <p:cNvPr id="8" name="TextBox 7">
            <a:extLst>
              <a:ext uri="{FF2B5EF4-FFF2-40B4-BE49-F238E27FC236}">
                <a16:creationId xmlns:a16="http://schemas.microsoft.com/office/drawing/2014/main" id="{FDF24D6C-490C-49C1-8228-FA62D4FA6DCF}"/>
              </a:ext>
            </a:extLst>
          </p:cNvPr>
          <p:cNvSpPr txBox="1"/>
          <p:nvPr/>
        </p:nvSpPr>
        <p:spPr>
          <a:xfrm>
            <a:off x="836611" y="1549127"/>
            <a:ext cx="10766503" cy="4524315"/>
          </a:xfrm>
          <a:prstGeom prst="rect">
            <a:avLst/>
          </a:prstGeom>
          <a:noFill/>
        </p:spPr>
        <p:txBody>
          <a:bodyPr wrap="square">
            <a:spAutoFit/>
          </a:bodyPr>
          <a:lstStyle/>
          <a:p>
            <a:pPr marL="0" indent="0">
              <a:buNone/>
            </a:pPr>
            <a:r>
              <a:rPr lang="en-GB" dirty="0">
                <a:latin typeface="Arial" panose="020B0604020202020204" pitchFamily="34" charset="0"/>
                <a:cs typeface="Arial" panose="020B0604020202020204" pitchFamily="34" charset="0"/>
              </a:rPr>
              <a:t>This communication toolkit has been created to provide localities with the correct terminology when talking about GM One Network</a:t>
            </a:r>
          </a:p>
          <a:p>
            <a:pPr marL="0" indent="0">
              <a:buNone/>
            </a:pPr>
            <a:endParaRPr lang="en-GB" b="1" dirty="0">
              <a:latin typeface="Arial" panose="020B0604020202020204" pitchFamily="34" charset="0"/>
              <a:cs typeface="Arial" panose="020B0604020202020204" pitchFamily="34" charset="0"/>
            </a:endParaRPr>
          </a:p>
          <a:p>
            <a:pPr marL="0" indent="0">
              <a:buNone/>
            </a:pPr>
            <a:r>
              <a:rPr lang="en-GB" b="1" dirty="0">
                <a:latin typeface="Arial" panose="020B0604020202020204" pitchFamily="34" charset="0"/>
                <a:cs typeface="Arial" panose="020B0604020202020204" pitchFamily="34" charset="0"/>
              </a:rPr>
              <a:t>Why would we talk about this?</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For our people, world class infrastructure can remove barriers to social, economic and public sector reform objectives. Whilst already important, the pandemic has highlighted the need for high quality digital infrastructure that can enable people to work, live and study differently.</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As public sector resources remain stretched, continuing to transform our public services, including our digital infrastructure is more important than ever. Public sector infrastructure and networks haven’t changed much in the last 25 years, however the amount of interconnectivity between public sector organisations has increased as we work more closely together.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Who does this apply to?</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LIST IMPACTED LA’s</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Contracted partners – Cisco, Virgin Media O2 Business, Engage ESM</a:t>
            </a:r>
          </a:p>
          <a:p>
            <a:pPr marL="0" indent="0">
              <a:buNone/>
            </a:pP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1458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26B2DD5-DD93-4505-8AE3-71933730C26E}"/>
              </a:ext>
            </a:extLst>
          </p:cNvPr>
          <p:cNvSpPr>
            <a:spLocks noGrp="1"/>
          </p:cNvSpPr>
          <p:nvPr>
            <p:ph type="title"/>
          </p:nvPr>
        </p:nvSpPr>
        <p:spPr/>
        <p:txBody>
          <a:bodyPr/>
          <a:lstStyle/>
          <a:p>
            <a:r>
              <a:rPr lang="en-GB" dirty="0"/>
              <a:t>What is GM One Network?</a:t>
            </a:r>
          </a:p>
        </p:txBody>
      </p:sp>
      <p:sp>
        <p:nvSpPr>
          <p:cNvPr id="5" name="Content Placeholder 4">
            <a:extLst>
              <a:ext uri="{FF2B5EF4-FFF2-40B4-BE49-F238E27FC236}">
                <a16:creationId xmlns:a16="http://schemas.microsoft.com/office/drawing/2014/main" id="{8C78693D-C7AB-420F-B207-2ABEFB34EF4C}"/>
              </a:ext>
            </a:extLst>
          </p:cNvPr>
          <p:cNvSpPr>
            <a:spLocks noGrp="1"/>
          </p:cNvSpPr>
          <p:nvPr>
            <p:ph idx="1"/>
          </p:nvPr>
        </p:nvSpPr>
        <p:spPr/>
        <p:txBody>
          <a:bodyPr>
            <a:noAutofit/>
          </a:bodyPr>
          <a:lstStyle/>
          <a:p>
            <a:pPr>
              <a:lnSpc>
                <a:spcPct val="107000"/>
              </a:lnSpc>
              <a:spcAft>
                <a:spcPts val="800"/>
              </a:spcAft>
            </a:pPr>
            <a:r>
              <a:rPr lang="en-GB" sz="1500" dirty="0"/>
              <a:t>GM One Network will create a single active network infrastructure across a large proportion of public sector organisations, enabling network services across Greater Manchester to be provided more efficiently, securely and flexibly. </a:t>
            </a:r>
          </a:p>
          <a:p>
            <a:pPr>
              <a:lnSpc>
                <a:spcPct val="107000"/>
              </a:lnSpc>
              <a:spcAft>
                <a:spcPts val="800"/>
              </a:spcAft>
            </a:pPr>
            <a:r>
              <a:rPr lang="en-GB" sz="1500" dirty="0"/>
              <a:t>A single physical active network across Greater Manchester with separate virtual networks for each organisation will be a true enabler of multidisciplinary team working for localities and the wider GM.  It will ensure that all organisations get the full exploitation of the investment in the Full Fibre and create an environment in which these connections could be better used, be more resilient and be faster.</a:t>
            </a:r>
          </a:p>
          <a:p>
            <a:pPr>
              <a:lnSpc>
                <a:spcPct val="107000"/>
              </a:lnSpc>
              <a:spcAft>
                <a:spcPts val="800"/>
              </a:spcAft>
            </a:pPr>
            <a:r>
              <a:rPr lang="en-GB" sz="1500" dirty="0"/>
              <a:t>GM One Network is another example of the region making significant progress in our ambition to have world class digital infrastructure, having already tolled out the </a:t>
            </a:r>
            <a:r>
              <a:rPr lang="en-GB" sz="1500" dirty="0">
                <a:solidFill>
                  <a:schemeClr val="accent1"/>
                </a:solidFill>
                <a:hlinkClick r:id="rId2" tooltip="Greater Manchester commits to world-class digital infrastructure securing the biggest government full-fibre investment in the UK">
                  <a:extLst>
                    <a:ext uri="{A12FA001-AC4F-418D-AE19-62706E023703}">
                      <ahyp:hlinkClr xmlns:ahyp="http://schemas.microsoft.com/office/drawing/2018/hyperlinkcolor" val="tx"/>
                    </a:ext>
                  </a:extLst>
                </a:hlinkClick>
              </a:rPr>
              <a:t>Local Full Fibre Networks (LFFN) Programme</a:t>
            </a:r>
            <a:r>
              <a:rPr lang="en-GB" sz="1500" dirty="0"/>
              <a:t>, which connected more than 1,500 public sites across the city-region making. Whilst the LFFN programme is laying the foundations for a network of world class infrastructure, each of the organisations involved needs to consider how best to make use of that investment. </a:t>
            </a:r>
          </a:p>
          <a:p>
            <a:pPr>
              <a:lnSpc>
                <a:spcPct val="107000"/>
              </a:lnSpc>
              <a:spcAft>
                <a:spcPts val="800"/>
              </a:spcAft>
            </a:pPr>
            <a:r>
              <a:rPr lang="en-GB" sz="1500" dirty="0"/>
              <a:t>GM One Network demonstrates the value of close collaboration between GMCA, Greater Manchester’s local authorities, Fire &amp; Rescue Services and Transport for Greater Manchester and and subsequently those partners agreed to investigate the potential benefits of further collaboration to utilising a network without bandwidth limitations.</a:t>
            </a:r>
          </a:p>
          <a:p>
            <a:endParaRPr lang="en-GB" sz="1500" dirty="0"/>
          </a:p>
        </p:txBody>
      </p:sp>
    </p:spTree>
    <p:extLst>
      <p:ext uri="{BB962C8B-B14F-4D97-AF65-F5344CB8AC3E}">
        <p14:creationId xmlns:p14="http://schemas.microsoft.com/office/powerpoint/2010/main" val="2942134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1ECD097-D85C-4795-AD80-4F470E789DB5}"/>
              </a:ext>
            </a:extLst>
          </p:cNvPr>
          <p:cNvSpPr>
            <a:spLocks noGrp="1"/>
          </p:cNvSpPr>
          <p:nvPr>
            <p:ph type="title"/>
          </p:nvPr>
        </p:nvSpPr>
        <p:spPr/>
        <p:txBody>
          <a:bodyPr/>
          <a:lstStyle/>
          <a:p>
            <a:r>
              <a:rPr lang="en-GB"/>
              <a:t>Key messages: general</a:t>
            </a:r>
          </a:p>
        </p:txBody>
      </p:sp>
      <p:sp>
        <p:nvSpPr>
          <p:cNvPr id="5" name="Content Placeholder 4">
            <a:extLst>
              <a:ext uri="{FF2B5EF4-FFF2-40B4-BE49-F238E27FC236}">
                <a16:creationId xmlns:a16="http://schemas.microsoft.com/office/drawing/2014/main" id="{F462256D-C25F-4283-B264-438B9A97D9BB}"/>
              </a:ext>
            </a:extLst>
          </p:cNvPr>
          <p:cNvSpPr>
            <a:spLocks noGrp="1"/>
          </p:cNvSpPr>
          <p:nvPr>
            <p:ph idx="1"/>
          </p:nvPr>
        </p:nvSpPr>
        <p:spPr/>
        <p:txBody>
          <a:bodyPr vert="horz" lIns="91440" tIns="45720" rIns="91440" bIns="45720" rtlCol="0" anchor="t">
            <a:normAutofit fontScale="92500" lnSpcReduction="20000"/>
          </a:bodyPr>
          <a:lstStyle/>
          <a:p>
            <a:pPr>
              <a:lnSpc>
                <a:spcPct val="107000"/>
              </a:lnSpc>
              <a:spcAft>
                <a:spcPts val="800"/>
              </a:spcAft>
            </a:pPr>
            <a:r>
              <a:rPr lang="en-GB" sz="1800" dirty="0"/>
              <a:t>GM One Network will create a single active network infrastructure across a large proportion of public sector organisations, enabling network services across Greater Manchester to be provided more efficiently, securely and flexibly. </a:t>
            </a:r>
          </a:p>
          <a:p>
            <a:pPr>
              <a:lnSpc>
                <a:spcPct val="107000"/>
              </a:lnSpc>
              <a:spcAft>
                <a:spcPts val="800"/>
              </a:spcAft>
            </a:pPr>
            <a:r>
              <a:rPr lang="en-GB" sz="1800" dirty="0"/>
              <a:t>GM One Network will take advantage of the local full fibre network, ensuring the included localities are able to harness the benefits of their investment</a:t>
            </a:r>
          </a:p>
          <a:p>
            <a:pPr>
              <a:lnSpc>
                <a:spcPct val="107000"/>
              </a:lnSpc>
              <a:spcAft>
                <a:spcPts val="800"/>
              </a:spcAft>
            </a:pPr>
            <a:r>
              <a:rPr lang="en-GB" sz="1800" dirty="0"/>
              <a:t>GM One Network will put the foundations in place to enable further delivery of priorities within the Greater Manchester Digital Blueprint and act as a platform for research and development and local innovation, supporting our ambition for Greater Manchester to be a world leading digital city region.</a:t>
            </a:r>
          </a:p>
          <a:p>
            <a:pPr>
              <a:lnSpc>
                <a:spcPct val="107000"/>
              </a:lnSpc>
              <a:spcAft>
                <a:spcPts val="800"/>
              </a:spcAft>
            </a:pPr>
            <a:r>
              <a:rPr lang="en-GB" sz="1800" dirty="0"/>
              <a:t>A single physical active network across Greater Manchester with separate virtual networks for each organisation</a:t>
            </a:r>
          </a:p>
          <a:p>
            <a:pPr>
              <a:lnSpc>
                <a:spcPct val="107000"/>
              </a:lnSpc>
              <a:spcAft>
                <a:spcPts val="800"/>
              </a:spcAft>
            </a:pPr>
            <a:r>
              <a:rPr lang="en-GB" sz="1800" dirty="0"/>
              <a:t>The concept of collaboration is at the heart of the design for the GM One Network, providing an overarching set of guidelines, standards and configuration parameters</a:t>
            </a:r>
          </a:p>
          <a:p>
            <a:pPr>
              <a:lnSpc>
                <a:spcPct val="107000"/>
              </a:lnSpc>
              <a:spcAft>
                <a:spcPts val="800"/>
              </a:spcAft>
            </a:pPr>
            <a:r>
              <a:rPr lang="en-GB" sz="1800" dirty="0"/>
              <a:t>As well as delivering considerable savings over a 10-year period, the initiative includes a comprehensive, multi-year social value programme</a:t>
            </a:r>
          </a:p>
        </p:txBody>
      </p:sp>
    </p:spTree>
    <p:extLst>
      <p:ext uri="{BB962C8B-B14F-4D97-AF65-F5344CB8AC3E}">
        <p14:creationId xmlns:p14="http://schemas.microsoft.com/office/powerpoint/2010/main" val="855575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7B81D-EFB1-4F71-9637-FD4820465F35}"/>
              </a:ext>
            </a:extLst>
          </p:cNvPr>
          <p:cNvSpPr>
            <a:spLocks noGrp="1"/>
          </p:cNvSpPr>
          <p:nvPr>
            <p:ph type="title"/>
          </p:nvPr>
        </p:nvSpPr>
        <p:spPr/>
        <p:txBody>
          <a:bodyPr/>
          <a:lstStyle/>
          <a:p>
            <a:r>
              <a:rPr lang="en-GB" dirty="0"/>
              <a:t>Key messages – programme benefits</a:t>
            </a:r>
          </a:p>
        </p:txBody>
      </p:sp>
      <p:sp>
        <p:nvSpPr>
          <p:cNvPr id="3" name="Content Placeholder 2">
            <a:extLst>
              <a:ext uri="{FF2B5EF4-FFF2-40B4-BE49-F238E27FC236}">
                <a16:creationId xmlns:a16="http://schemas.microsoft.com/office/drawing/2014/main" id="{5A792B79-E59B-4C27-930E-0A781794A65D}"/>
              </a:ext>
            </a:extLst>
          </p:cNvPr>
          <p:cNvSpPr>
            <a:spLocks noGrp="1"/>
          </p:cNvSpPr>
          <p:nvPr>
            <p:ph idx="1"/>
          </p:nvPr>
        </p:nvSpPr>
        <p:spPr/>
        <p:txBody>
          <a:bodyPr>
            <a:noAutofit/>
          </a:bodyPr>
          <a:lstStyle/>
          <a:p>
            <a:pPr>
              <a:lnSpc>
                <a:spcPct val="87000"/>
              </a:lnSpc>
              <a:spcAft>
                <a:spcPts val="800"/>
              </a:spcAft>
            </a:pPr>
            <a:r>
              <a:rPr lang="en-GB" sz="1500" dirty="0"/>
              <a:t>GM One Network puts the foundations in place for future smart cities and place initiatives</a:t>
            </a:r>
          </a:p>
          <a:p>
            <a:pPr lvl="0">
              <a:lnSpc>
                <a:spcPct val="87000"/>
              </a:lnSpc>
              <a:spcAft>
                <a:spcPts val="800"/>
              </a:spcAft>
            </a:pPr>
            <a:r>
              <a:rPr lang="en-GB" sz="1500" dirty="0"/>
              <a:t>Will improve user experience, by providing a common and consistent platform, meaning users can move seamlessly between public spaces</a:t>
            </a:r>
          </a:p>
          <a:p>
            <a:pPr lvl="0">
              <a:lnSpc>
                <a:spcPct val="87000"/>
              </a:lnSpc>
              <a:spcAft>
                <a:spcPts val="800"/>
              </a:spcAft>
            </a:pPr>
            <a:r>
              <a:rPr lang="en-GB" sz="1500" dirty="0"/>
              <a:t>Will support the acceleration of adopting modern working practices such as Wi-Fi, remote and mobile working</a:t>
            </a:r>
          </a:p>
          <a:p>
            <a:pPr lvl="0">
              <a:lnSpc>
                <a:spcPct val="87000"/>
              </a:lnSpc>
              <a:spcAft>
                <a:spcPts val="800"/>
              </a:spcAft>
            </a:pPr>
            <a:r>
              <a:rPr lang="en-GB" sz="1500" dirty="0"/>
              <a:t>Includes a comprehensive, multi-year social value programme, such as business mentoring, creation of apprenticeship opportunities across the region and supporting efforts to tackle the digital divide in Greater Manchester, other initiatives include co-development of new products and university led research.</a:t>
            </a:r>
          </a:p>
          <a:p>
            <a:pPr lvl="0">
              <a:lnSpc>
                <a:spcPct val="87000"/>
              </a:lnSpc>
              <a:spcAft>
                <a:spcPts val="800"/>
              </a:spcAft>
            </a:pPr>
            <a:r>
              <a:rPr lang="en-GB" sz="1500" dirty="0"/>
              <a:t>Reduce spend on wide area networks (WAN), and other network and infrastructure services, including routers and firewalls </a:t>
            </a:r>
          </a:p>
          <a:p>
            <a:pPr lvl="0">
              <a:lnSpc>
                <a:spcPct val="87000"/>
              </a:lnSpc>
              <a:spcAft>
                <a:spcPts val="800"/>
              </a:spcAft>
            </a:pPr>
            <a:r>
              <a:rPr lang="en-GB" sz="1500" dirty="0"/>
              <a:t>A “do things once” approach for Greater Manchester, removing the need for individual approach in each Local Authority, through standardisation and reducing duplication</a:t>
            </a:r>
          </a:p>
          <a:p>
            <a:pPr lvl="0">
              <a:lnSpc>
                <a:spcPct val="87000"/>
              </a:lnSpc>
              <a:spcAft>
                <a:spcPts val="800"/>
              </a:spcAft>
            </a:pPr>
            <a:r>
              <a:rPr lang="en-GB" sz="1500" dirty="0"/>
              <a:t>Moving to platforms where reduced effort will be required to deploy, configure and install network infrastructure, using automation to reduce the need for third party site visits</a:t>
            </a:r>
          </a:p>
          <a:p>
            <a:pPr>
              <a:lnSpc>
                <a:spcPct val="87000"/>
              </a:lnSpc>
              <a:spcAft>
                <a:spcPts val="800"/>
              </a:spcAft>
            </a:pPr>
            <a:r>
              <a:rPr lang="en-GB" sz="1500" dirty="0"/>
              <a:t>The wireless-first approach means reducing the required density of fixed local area networks (LAN) connectivity, ultimately reducing site installation and maintenance costs.</a:t>
            </a:r>
            <a:br>
              <a:rPr lang="en-GB" sz="1500" dirty="0"/>
            </a:br>
            <a:endParaRPr lang="en-GB" sz="1500" dirty="0"/>
          </a:p>
        </p:txBody>
      </p:sp>
    </p:spTree>
    <p:extLst>
      <p:ext uri="{BB962C8B-B14F-4D97-AF65-F5344CB8AC3E}">
        <p14:creationId xmlns:p14="http://schemas.microsoft.com/office/powerpoint/2010/main" val="1808194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7422E-1DDB-483E-AA4D-AABEBF2CBDEC}"/>
              </a:ext>
            </a:extLst>
          </p:cNvPr>
          <p:cNvSpPr>
            <a:spLocks noGrp="1"/>
          </p:cNvSpPr>
          <p:nvPr>
            <p:ph type="title"/>
          </p:nvPr>
        </p:nvSpPr>
        <p:spPr/>
        <p:txBody>
          <a:bodyPr/>
          <a:lstStyle/>
          <a:p>
            <a:r>
              <a:rPr lang="en-GB" dirty="0"/>
              <a:t>Key messages: social value</a:t>
            </a:r>
          </a:p>
        </p:txBody>
      </p:sp>
      <p:sp>
        <p:nvSpPr>
          <p:cNvPr id="3" name="Content Placeholder 2">
            <a:extLst>
              <a:ext uri="{FF2B5EF4-FFF2-40B4-BE49-F238E27FC236}">
                <a16:creationId xmlns:a16="http://schemas.microsoft.com/office/drawing/2014/main" id="{A5176C20-EA25-4D61-BFA7-6D43FBC109C9}"/>
              </a:ext>
            </a:extLst>
          </p:cNvPr>
          <p:cNvSpPr>
            <a:spLocks noGrp="1"/>
          </p:cNvSpPr>
          <p:nvPr>
            <p:ph idx="1"/>
          </p:nvPr>
        </p:nvSpPr>
        <p:spPr/>
        <p:txBody>
          <a:bodyPr vert="horz" lIns="91440" tIns="45720" rIns="91440" bIns="45720" rtlCol="0" anchor="t">
            <a:noAutofit/>
          </a:bodyPr>
          <a:lstStyle/>
          <a:p>
            <a:pPr marL="0" indent="0">
              <a:buNone/>
            </a:pPr>
            <a:r>
              <a:rPr lang="en-GB" sz="1800" dirty="0"/>
              <a:t>Our partners have made a number of bold investments in social value initiatives that support Greater Manchester’s Digital Blueprint. The social value commitments will include:</a:t>
            </a:r>
          </a:p>
          <a:p>
            <a:r>
              <a:rPr lang="en-GB" sz="1800" dirty="0">
                <a:latin typeface="Arial"/>
                <a:cs typeface="Arial"/>
              </a:rPr>
              <a:t>Support for start-up businesses in Greater Manchester to create new products and services that deliver positive outcome for communities. Outcomes such as business mentoring, co-development of new products and university led research </a:t>
            </a:r>
          </a:p>
          <a:p>
            <a:r>
              <a:rPr lang="en-GB" sz="1800" dirty="0">
                <a:latin typeface="Arial"/>
                <a:cs typeface="Arial"/>
              </a:rPr>
              <a:t>Career mentoring for over 24-year-old Greater Manchester resident seeking employment</a:t>
            </a:r>
          </a:p>
          <a:p>
            <a:r>
              <a:rPr lang="en-GB" sz="1800" dirty="0">
                <a:latin typeface="Arial"/>
                <a:cs typeface="Arial"/>
              </a:rPr>
              <a:t>Working with Greater Manchester schools to inspire students into tech and digital careers</a:t>
            </a:r>
            <a:endParaRPr lang="en-GB" sz="1800" dirty="0"/>
          </a:p>
          <a:p>
            <a:r>
              <a:rPr lang="en-GB" sz="1800" dirty="0">
                <a:latin typeface="Arial"/>
                <a:cs typeface="Arial"/>
              </a:rPr>
              <a:t>Working with relevant stakeholders to offer digital skills training and initiatives</a:t>
            </a:r>
            <a:endParaRPr lang="en-GB" sz="1800" dirty="0"/>
          </a:p>
          <a:p>
            <a:r>
              <a:rPr lang="en-GB" sz="1800" dirty="0">
                <a:latin typeface="Arial"/>
                <a:cs typeface="Arial"/>
              </a:rPr>
              <a:t>28 new apprenticeship opportunities to be created</a:t>
            </a:r>
          </a:p>
          <a:p>
            <a:r>
              <a:rPr lang="en-GB" sz="1800" dirty="0">
                <a:latin typeface="Arial"/>
                <a:cs typeface="Arial"/>
              </a:rPr>
              <a:t>Over 3,300 volunteering hours to support community projects across Greater Manchester</a:t>
            </a:r>
          </a:p>
          <a:p>
            <a:r>
              <a:rPr lang="en-GB" sz="1800" dirty="0">
                <a:latin typeface="Arial"/>
                <a:cs typeface="Arial"/>
              </a:rPr>
              <a:t>Supporting digital inclusion initiatives through financial donations, Greater Manchester’s Databank and installing free connectivity, in some community sites across the region</a:t>
            </a:r>
          </a:p>
          <a:p>
            <a:endParaRPr lang="en-GB" sz="1400" dirty="0"/>
          </a:p>
        </p:txBody>
      </p:sp>
    </p:spTree>
    <p:extLst>
      <p:ext uri="{BB962C8B-B14F-4D97-AF65-F5344CB8AC3E}">
        <p14:creationId xmlns:p14="http://schemas.microsoft.com/office/powerpoint/2010/main" val="2143270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2894B-BA5C-4B32-8901-8AB527DBB728}"/>
              </a:ext>
            </a:extLst>
          </p:cNvPr>
          <p:cNvSpPr>
            <a:spLocks noGrp="1"/>
          </p:cNvSpPr>
          <p:nvPr>
            <p:ph type="title"/>
          </p:nvPr>
        </p:nvSpPr>
        <p:spPr/>
        <p:txBody>
          <a:bodyPr/>
          <a:lstStyle/>
          <a:p>
            <a:r>
              <a:rPr lang="en-GB"/>
              <a:t>Content and assets</a:t>
            </a:r>
          </a:p>
        </p:txBody>
      </p:sp>
      <p:sp>
        <p:nvSpPr>
          <p:cNvPr id="3" name="Content Placeholder 2">
            <a:extLst>
              <a:ext uri="{FF2B5EF4-FFF2-40B4-BE49-F238E27FC236}">
                <a16:creationId xmlns:a16="http://schemas.microsoft.com/office/drawing/2014/main" id="{0396C841-14F2-4052-BBA9-DA1BA3CD5EB3}"/>
              </a:ext>
            </a:extLst>
          </p:cNvPr>
          <p:cNvSpPr>
            <a:spLocks noGrp="1"/>
          </p:cNvSpPr>
          <p:nvPr>
            <p:ph idx="1"/>
          </p:nvPr>
        </p:nvSpPr>
        <p:spPr/>
        <p:txBody>
          <a:bodyPr vert="horz" lIns="91440" tIns="45720" rIns="91440" bIns="45720" rtlCol="0" anchor="t">
            <a:noAutofit/>
          </a:bodyPr>
          <a:lstStyle/>
          <a:p>
            <a:r>
              <a:rPr lang="en-GB" sz="1500" dirty="0"/>
              <a:t>A folder has been included with this pack, that includes all assets such as quote graphics</a:t>
            </a:r>
          </a:p>
          <a:p>
            <a:r>
              <a:rPr lang="en-GB" sz="1500" b="1" dirty="0">
                <a:cs typeface="Arial"/>
              </a:rPr>
              <a:t>Video</a:t>
            </a:r>
          </a:p>
          <a:p>
            <a:pPr lvl="1"/>
            <a:r>
              <a:rPr lang="en-GB" sz="1500" dirty="0">
                <a:hlinkClick r:id="rId2"/>
              </a:rPr>
              <a:t>https://youtu.be/s6vzD8RiKCM</a:t>
            </a:r>
            <a:r>
              <a:rPr lang="en-GB" sz="1500" dirty="0"/>
              <a:t> </a:t>
            </a:r>
            <a:r>
              <a:rPr lang="en-GB" sz="1500" dirty="0">
                <a:latin typeface="Arial"/>
                <a:cs typeface="Arial"/>
              </a:rPr>
              <a:t>World class digital infrastructure – GM Digital Blueprint</a:t>
            </a:r>
          </a:p>
          <a:p>
            <a:r>
              <a:rPr lang="en-GB" sz="1500" b="1" dirty="0">
                <a:latin typeface="Arial"/>
                <a:cs typeface="Arial"/>
              </a:rPr>
              <a:t>Website</a:t>
            </a:r>
          </a:p>
          <a:p>
            <a:pPr lvl="1"/>
            <a:r>
              <a:rPr lang="en-GB" sz="1500" dirty="0">
                <a:hlinkClick r:id="rId3"/>
              </a:rPr>
              <a:t>Digital Infrastructure - Greater Manchester Combined Authority (greatermanchester-ca.gov.uk)</a:t>
            </a:r>
            <a:endParaRPr lang="en-GB" sz="1500" dirty="0"/>
          </a:p>
          <a:p>
            <a:r>
              <a:rPr lang="en-GB" sz="1500" b="1" dirty="0">
                <a:latin typeface="Arial"/>
                <a:cs typeface="Arial"/>
              </a:rPr>
              <a:t>Press and media</a:t>
            </a:r>
          </a:p>
          <a:p>
            <a:pPr lvl="1"/>
            <a:r>
              <a:rPr lang="en-GB" sz="1500" dirty="0">
                <a:latin typeface="Arial"/>
                <a:cs typeface="Arial"/>
              </a:rPr>
              <a:t>Launch PR - </a:t>
            </a:r>
            <a:r>
              <a:rPr lang="en-GB" sz="1500" dirty="0">
                <a:solidFill>
                  <a:schemeClr val="accent1"/>
                </a:solidFill>
                <a:hlinkClick r:id="rId4">
                  <a:extLst>
                    <a:ext uri="{A12FA001-AC4F-418D-AE19-62706E023703}">
                      <ahyp:hlinkClr xmlns:ahyp="http://schemas.microsoft.com/office/drawing/2018/hyperlinkcolor" val="tx"/>
                    </a:ext>
                  </a:extLst>
                </a:hlinkClick>
              </a:rPr>
              <a:t>Greater Manchester appoints partners to spearhead digital revolution across public estate - Greater Manchester Combined Authority (greatermanchester-ca.gov.uk)</a:t>
            </a:r>
            <a:endParaRPr lang="en-GB" sz="1500" dirty="0">
              <a:solidFill>
                <a:schemeClr val="accent1"/>
              </a:solidFill>
            </a:endParaRPr>
          </a:p>
          <a:p>
            <a:pPr lvl="1"/>
            <a:endParaRPr lang="en-GB" sz="1500" dirty="0">
              <a:latin typeface="Arial"/>
              <a:cs typeface="Arial"/>
            </a:endParaRPr>
          </a:p>
        </p:txBody>
      </p:sp>
    </p:spTree>
    <p:extLst>
      <p:ext uri="{BB962C8B-B14F-4D97-AF65-F5344CB8AC3E}">
        <p14:creationId xmlns:p14="http://schemas.microsoft.com/office/powerpoint/2010/main" val="4154195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139F8BA-BC57-4BCF-8DB2-E46063B883FB}" vid="{988FF7B8-45A7-47BB-BFF7-7A398C75CF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6514247-4443-4b6a-bc7d-7782568f3ef6">
      <UserInfo>
        <DisplayName>SharingLinks.2ed0668a-0aa2-426a-9560-c541493b9c53.OrganizationEdit.beb04dbc-a2da-4703-aef3-447bab2770a3</DisplayName>
        <AccountId>37</AccountId>
        <AccountType/>
      </UserInfo>
      <UserInfo>
        <DisplayName>James Gregg</DisplayName>
        <AccountId>19</AccountId>
        <AccountType/>
      </UserInfo>
      <UserInfo>
        <DisplayName>Burt, Jon</DisplayName>
        <AccountId>12</AccountId>
        <AccountType/>
      </UserInfo>
      <UserInfo>
        <DisplayName>Millward, Lauren</DisplayName>
        <AccountId>23</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2BEAD2FA17FBA4EAB3BA5A51735F46A" ma:contentTypeVersion="12" ma:contentTypeDescription="Create a new document." ma:contentTypeScope="" ma:versionID="9bc5b95c86515a9920d8e5ed7eb8590d">
  <xsd:schema xmlns:xsd="http://www.w3.org/2001/XMLSchema" xmlns:xs="http://www.w3.org/2001/XMLSchema" xmlns:p="http://schemas.microsoft.com/office/2006/metadata/properties" xmlns:ns2="ef52b87a-641d-400b-97af-eefd1d4c7582" xmlns:ns3="d6514247-4443-4b6a-bc7d-7782568f3ef6" targetNamespace="http://schemas.microsoft.com/office/2006/metadata/properties" ma:root="true" ma:fieldsID="dafa5946a70375411cdff782bd017aa8" ns2:_="" ns3:_="">
    <xsd:import namespace="ef52b87a-641d-400b-97af-eefd1d4c7582"/>
    <xsd:import namespace="d6514247-4443-4b6a-bc7d-7782568f3e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52b87a-641d-400b-97af-eefd1d4c758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6514247-4443-4b6a-bc7d-7782568f3ef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986F22-99D1-42EB-9D61-D2579704566C}">
  <ds:schemaRefs>
    <ds:schemaRef ds:uri="http://schemas.microsoft.com/office/infopath/2007/PartnerControls"/>
    <ds:schemaRef ds:uri="http://www.w3.org/XML/1998/namespace"/>
    <ds:schemaRef ds:uri="http://purl.org/dc/elements/1.1/"/>
    <ds:schemaRef ds:uri="http://schemas.microsoft.com/office/2006/metadata/properties"/>
    <ds:schemaRef ds:uri="d6514247-4443-4b6a-bc7d-7782568f3ef6"/>
    <ds:schemaRef ds:uri="http://schemas.microsoft.com/office/2006/documentManagement/types"/>
    <ds:schemaRef ds:uri="http://purl.org/dc/terms/"/>
    <ds:schemaRef ds:uri="http://purl.org/dc/dcmitype/"/>
    <ds:schemaRef ds:uri="http://schemas.openxmlformats.org/package/2006/metadata/core-properties"/>
    <ds:schemaRef ds:uri="ef52b87a-641d-400b-97af-eefd1d4c7582"/>
  </ds:schemaRefs>
</ds:datastoreItem>
</file>

<file path=customXml/itemProps2.xml><?xml version="1.0" encoding="utf-8"?>
<ds:datastoreItem xmlns:ds="http://schemas.openxmlformats.org/officeDocument/2006/customXml" ds:itemID="{744B2458-5BD6-490A-9A7B-DFE7CEA5A4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52b87a-641d-400b-97af-eefd1d4c7582"/>
    <ds:schemaRef ds:uri="d6514247-4443-4b6a-bc7d-7782568f3e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72F1ED-1D74-45A2-B894-11604FBE0CD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GM Digital V1 ppt. template PLEASE SAVE A COPY BEFORE STARTING TO USE THIS TEMPLATE (1)</Template>
  <TotalTime>533</TotalTime>
  <Words>1002</Words>
  <Application>Microsoft Office PowerPoint</Application>
  <PresentationFormat>Widescreen</PresentationFormat>
  <Paragraphs>51</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Office Theme</vt:lpstr>
      <vt:lpstr>GM One Network</vt:lpstr>
      <vt:lpstr>The toolkit</vt:lpstr>
      <vt:lpstr>What is GM One Network?</vt:lpstr>
      <vt:lpstr>Key messages: general</vt:lpstr>
      <vt:lpstr>Key messages – programme benefits</vt:lpstr>
      <vt:lpstr>Key messages: social value</vt:lpstr>
      <vt:lpstr>Content and assets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Click to add title</dc:title>
  <dc:creator>Millward, Lauren</dc:creator>
  <cp:lastModifiedBy>Millward, Lauren</cp:lastModifiedBy>
  <cp:revision>23</cp:revision>
  <dcterms:created xsi:type="dcterms:W3CDTF">2021-02-24T13:15:31Z</dcterms:created>
  <dcterms:modified xsi:type="dcterms:W3CDTF">2022-10-14T14:45:14Z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0x01010042BEAD2FA17FBA4EAB3BA5A51735F46A</vt:lpwstr>
  </property>
  <property fmtid="{D5CDD505-2E9C-101B-9397-08002B2CF9AE}" pid="3" name="MediaServiceImageTags">
    <vt:lpwstr/>
  </property>
</Properties>
</file>